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6" r:id="rId5"/>
    <p:sldId id="259" r:id="rId6"/>
    <p:sldId id="267" r:id="rId7"/>
    <p:sldId id="261" r:id="rId8"/>
    <p:sldId id="264" r:id="rId9"/>
    <p:sldId id="260" r:id="rId10"/>
    <p:sldId id="262" r:id="rId11"/>
    <p:sldId id="263" r:id="rId12"/>
    <p:sldId id="268" r:id="rId13"/>
  </p:sldIdLst>
  <p:sldSz cx="12192000" cy="6858000"/>
  <p:notesSz cx="6858000" cy="9144000"/>
  <p:defaultTextStyle>
    <a:defPPr>
      <a:defRPr lang="sr-Latn-R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0FA1A-36BB-CD55-EA5B-C84126D18E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0CE657-F6A6-E847-DCA1-019838794D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hr-H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4792E6-A495-5560-C470-91B0AC0B51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3977D-7FD5-439B-B54F-431147CDFFEC}" type="datetimeFigureOut">
              <a:rPr lang="hr-HR" smtClean="0"/>
              <a:t>19.1.2023.</a:t>
            </a:fld>
            <a:endParaRPr lang="hr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0113E3-164D-BED0-87A4-8DFAEC574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7C7D37-23E5-4AA2-C743-BFE8144839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31D7B-0B2F-4696-A91D-8B49E758FDD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1786943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18CC0-0FA6-81CA-6E74-1660B7D0B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7886DA-699F-0BB0-DCB6-C662A4D62B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8A02F4-76D1-522A-90B6-21792DA49B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3977D-7FD5-439B-B54F-431147CDFFEC}" type="datetimeFigureOut">
              <a:rPr lang="hr-HR" smtClean="0"/>
              <a:t>19.1.2023.</a:t>
            </a:fld>
            <a:endParaRPr lang="hr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CDF7FE-F728-0BB1-F934-E9C224A64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5AF268-F792-C9EF-37A2-651B9F661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31D7B-0B2F-4696-A91D-8B49E758FDD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4746704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93EE2EF-32E7-AAF9-4019-6E3F7C0D4A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BD2EDD-A5EA-CF9E-0A12-ECB4BB30FE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4BA345-A6B6-0B45-B5DA-39D99ECF07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3977D-7FD5-439B-B54F-431147CDFFEC}" type="datetimeFigureOut">
              <a:rPr lang="hr-HR" smtClean="0"/>
              <a:t>19.1.2023.</a:t>
            </a:fld>
            <a:endParaRPr lang="hr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A13A12-4723-A2D6-41ED-3A1A2DE340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DF9842-8A9B-4014-E3C6-16099D531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31D7B-0B2F-4696-A91D-8B49E758FDD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6041752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EFCC2-F77C-2A2E-9673-3C4DF2B6E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FBBD4D-DAEC-0FF5-A07A-24E52DD374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6E8765-D30D-5B45-B680-16B1DB8B2F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3977D-7FD5-439B-B54F-431147CDFFEC}" type="datetimeFigureOut">
              <a:rPr lang="hr-HR" smtClean="0"/>
              <a:t>19.1.2023.</a:t>
            </a:fld>
            <a:endParaRPr lang="hr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6A12D7-F40B-3675-881B-7C0A992E8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00D17C-154F-7409-717E-0B1CC7E3A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31D7B-0B2F-4696-A91D-8B49E758FDD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6545782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4A824-8C15-9CD3-2693-C323592EC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3ABA43-DCC4-8144-D33A-CC346E5E5B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B7F859-7538-D075-0D44-A63C1B8147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3977D-7FD5-439B-B54F-431147CDFFEC}" type="datetimeFigureOut">
              <a:rPr lang="hr-HR" smtClean="0"/>
              <a:t>19.1.2023.</a:t>
            </a:fld>
            <a:endParaRPr lang="hr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1DDFAA-F8DD-6EDB-0A8C-8A74723457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4763D7-BE15-3481-44C6-29C42450B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31D7B-0B2F-4696-A91D-8B49E758FDD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0745642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9F624-AE47-CAB8-4320-312EAFA41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F8B617-ECA1-CD2B-5034-9D3B80D0A4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CB8179-1829-9B32-D49D-F6B9A5FFBF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9CD548-DDA4-746B-61CE-4CE830A87A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3977D-7FD5-439B-B54F-431147CDFFEC}" type="datetimeFigureOut">
              <a:rPr lang="hr-HR" smtClean="0"/>
              <a:t>19.1.2023.</a:t>
            </a:fld>
            <a:endParaRPr lang="hr-H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17371B-13C0-5E07-7B88-A4F4DB9D8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C225A2-4495-FB3B-614B-596CC51AE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31D7B-0B2F-4696-A91D-8B49E758FDD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935314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A2C80-583A-E870-797C-09FE6AA01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4599BA-18CA-112B-9952-C4B6612EA3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17DEDE-040D-9028-CECE-BE6295ABC9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791685-6FA2-4A20-F3F6-9A961D8AB9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319406-D8AC-7CD4-CAB9-9FEBCF5616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B00937C-F49A-68BD-70DE-8EAFA91FE9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3977D-7FD5-439B-B54F-431147CDFFEC}" type="datetimeFigureOut">
              <a:rPr lang="hr-HR" smtClean="0"/>
              <a:t>19.1.2023.</a:t>
            </a:fld>
            <a:endParaRPr lang="hr-H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767325-DF8D-3C2B-702D-30DE55DAA4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E97AA62-594F-25FC-33A9-4092916D0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31D7B-0B2F-4696-A91D-8B49E758FDD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2290579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E87B5A-A0AA-F3FB-D548-AAD657759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529A54-55C4-006B-73A1-1C5011EF7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3977D-7FD5-439B-B54F-431147CDFFEC}" type="datetimeFigureOut">
              <a:rPr lang="hr-HR" smtClean="0"/>
              <a:t>19.1.2023.</a:t>
            </a:fld>
            <a:endParaRPr lang="hr-H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6C467C-BDE6-AC4F-EDB8-33AA13D5E4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BF5598-D41B-7CF8-C996-10D2B3289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31D7B-0B2F-4696-A91D-8B49E758FDD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116050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13296AB-BC46-B780-EEA6-283553AA5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3977D-7FD5-439B-B54F-431147CDFFEC}" type="datetimeFigureOut">
              <a:rPr lang="hr-HR" smtClean="0"/>
              <a:t>19.1.2023.</a:t>
            </a:fld>
            <a:endParaRPr lang="hr-H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1E7FE2-D51D-A124-FA6A-8BA7CAEA0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0504C6-7351-77B4-C731-822A385C0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31D7B-0B2F-4696-A91D-8B49E758FDD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416518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CE88AD-DBAA-A97A-E812-8A6BE33A7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369E39-A779-CA8C-BBCD-B26FFEB4EC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813F1F-C922-158F-590A-6A8117C415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EE21A4-7D6D-E661-BB61-499A56B43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3977D-7FD5-439B-B54F-431147CDFFEC}" type="datetimeFigureOut">
              <a:rPr lang="hr-HR" smtClean="0"/>
              <a:t>19.1.2023.</a:t>
            </a:fld>
            <a:endParaRPr lang="hr-H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925EA2-1E5F-8C2C-1AC7-3D22A7B0F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E754D6-C583-EECD-2726-B4F7EC992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31D7B-0B2F-4696-A91D-8B49E758FDD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9757365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4A594-D5C7-6D4C-76CD-C9D7921F5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408678-7B96-3CE0-423A-7CFFA9AD44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r-H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106DA8-1270-3902-2BC8-83A354B726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D556D0-9AF2-986A-D35F-E13F1F325D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3977D-7FD5-439B-B54F-431147CDFFEC}" type="datetimeFigureOut">
              <a:rPr lang="hr-HR" smtClean="0"/>
              <a:t>19.1.2023.</a:t>
            </a:fld>
            <a:endParaRPr lang="hr-H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81353A-8D2A-D951-53D7-FD673FD2E0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AF3BCE-E5F8-CF91-0B51-25C8BDA57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31D7B-0B2F-4696-A91D-8B49E758FDD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139155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DC14B3C-124A-965C-11F1-F2BF0A2820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251D94-013E-733A-A202-24D52FD6E5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B53727-D7B2-847C-7164-C196125965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93977D-7FD5-439B-B54F-431147CDFFEC}" type="datetimeFigureOut">
              <a:rPr lang="hr-HR" smtClean="0"/>
              <a:t>19.1.2023.</a:t>
            </a:fld>
            <a:endParaRPr lang="hr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8640E7-8AF9-E430-80C5-626E2B4438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r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DB33F6-9E74-C042-2231-3D673E219A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31D7B-0B2F-4696-A91D-8B49E758FDD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3058129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r-Latn-R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C0CCF94-9536-4A63-8FF2-E37827C927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C970655A-F4C2-4D7E-BAB6-D3BFC5CAE1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918174"/>
            <a:ext cx="12192000" cy="4939827"/>
          </a:xfrm>
          <a:custGeom>
            <a:avLst/>
            <a:gdLst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37675 w 12192000"/>
              <a:gd name="connsiteY17" fmla="*/ 204438 h 4939827"/>
              <a:gd name="connsiteX18" fmla="*/ 7952584 w 12192000"/>
              <a:gd name="connsiteY18" fmla="*/ 170181 h 4939827"/>
              <a:gd name="connsiteX19" fmla="*/ 8009534 w 12192000"/>
              <a:gd name="connsiteY19" fmla="*/ 176441 h 4939827"/>
              <a:gd name="connsiteX20" fmla="*/ 8058681 w 12192000"/>
              <a:gd name="connsiteY20" fmla="*/ 219431 h 4939827"/>
              <a:gd name="connsiteX21" fmla="*/ 8126175 w 12192000"/>
              <a:gd name="connsiteY21" fmla="*/ 240005 h 4939827"/>
              <a:gd name="connsiteX22" fmla="*/ 8166439 w 12192000"/>
              <a:gd name="connsiteY22" fmla="*/ 252699 h 4939827"/>
              <a:gd name="connsiteX23" fmla="*/ 8281371 w 12192000"/>
              <a:gd name="connsiteY23" fmla="*/ 256875 h 4939827"/>
              <a:gd name="connsiteX24" fmla="*/ 8381609 w 12192000"/>
              <a:gd name="connsiteY24" fmla="*/ 240618 h 4939827"/>
              <a:gd name="connsiteX25" fmla="*/ 8406759 w 12192000"/>
              <a:gd name="connsiteY25" fmla="*/ 232517 h 4939827"/>
              <a:gd name="connsiteX26" fmla="*/ 8426506 w 12192000"/>
              <a:gd name="connsiteY26" fmla="*/ 241842 h 4939827"/>
              <a:gd name="connsiteX27" fmla="*/ 8427949 w 12192000"/>
              <a:gd name="connsiteY27" fmla="*/ 240981 h 4939827"/>
              <a:gd name="connsiteX28" fmla="*/ 8441468 w 12192000"/>
              <a:gd name="connsiteY28" fmla="*/ 241157 h 4939827"/>
              <a:gd name="connsiteX29" fmla="*/ 8565757 w 12192000"/>
              <a:gd name="connsiteY29" fmla="*/ 255317 h 4939827"/>
              <a:gd name="connsiteX30" fmla="*/ 8573171 w 12192000"/>
              <a:gd name="connsiteY30" fmla="*/ 258426 h 4939827"/>
              <a:gd name="connsiteX31" fmla="*/ 8573548 w 12192000"/>
              <a:gd name="connsiteY31" fmla="*/ 258241 h 4939827"/>
              <a:gd name="connsiteX32" fmla="*/ 8581827 w 12192000"/>
              <a:gd name="connsiteY32" fmla="*/ 261028 h 4939827"/>
              <a:gd name="connsiteX33" fmla="*/ 8586687 w 12192000"/>
              <a:gd name="connsiteY33" fmla="*/ 264089 h 4939827"/>
              <a:gd name="connsiteX34" fmla="*/ 8601067 w 12192000"/>
              <a:gd name="connsiteY34" fmla="*/ 270114 h 4939827"/>
              <a:gd name="connsiteX35" fmla="*/ 8672650 w 12192000"/>
              <a:gd name="connsiteY35" fmla="*/ 254821 h 4939827"/>
              <a:gd name="connsiteX36" fmla="*/ 8785543 w 12192000"/>
              <a:gd name="connsiteY36" fmla="*/ 263406 h 4939827"/>
              <a:gd name="connsiteX37" fmla="*/ 8830588 w 12192000"/>
              <a:gd name="connsiteY37" fmla="*/ 265483 h 4939827"/>
              <a:gd name="connsiteX38" fmla="*/ 8905142 w 12192000"/>
              <a:gd name="connsiteY38" fmla="*/ 264958 h 4939827"/>
              <a:gd name="connsiteX39" fmla="*/ 8968582 w 12192000"/>
              <a:gd name="connsiteY39" fmla="*/ 262728 h 4939827"/>
              <a:gd name="connsiteX40" fmla="*/ 8972994 w 12192000"/>
              <a:gd name="connsiteY40" fmla="*/ 263284 h 4939827"/>
              <a:gd name="connsiteX41" fmla="*/ 9004605 w 12192000"/>
              <a:gd name="connsiteY41" fmla="*/ 258041 h 4939827"/>
              <a:gd name="connsiteX42" fmla="*/ 9016165 w 12192000"/>
              <a:gd name="connsiteY42" fmla="*/ 261258 h 4939827"/>
              <a:gd name="connsiteX43" fmla="*/ 9043297 w 12192000"/>
              <a:gd name="connsiteY43" fmla="*/ 281547 h 4939827"/>
              <a:gd name="connsiteX44" fmla="*/ 9048315 w 12192000"/>
              <a:gd name="connsiteY44" fmla="*/ 279264 h 4939827"/>
              <a:gd name="connsiteX45" fmla="*/ 9054706 w 12192000"/>
              <a:gd name="connsiteY45" fmla="*/ 278538 h 4939827"/>
              <a:gd name="connsiteX46" fmla="*/ 9070919 w 12192000"/>
              <a:gd name="connsiteY46" fmla="*/ 281810 h 4939827"/>
              <a:gd name="connsiteX47" fmla="*/ 9076813 w 12192000"/>
              <a:gd name="connsiteY47" fmla="*/ 283909 h 4939827"/>
              <a:gd name="connsiteX48" fmla="*/ 9085871 w 12192000"/>
              <a:gd name="connsiteY48" fmla="*/ 285133 h 4939827"/>
              <a:gd name="connsiteX49" fmla="*/ 9086159 w 12192000"/>
              <a:gd name="connsiteY49" fmla="*/ 284887 h 4939827"/>
              <a:gd name="connsiteX50" fmla="*/ 9134606 w 12192000"/>
              <a:gd name="connsiteY50" fmla="*/ 288168 h 4939827"/>
              <a:gd name="connsiteX51" fmla="*/ 9195590 w 12192000"/>
              <a:gd name="connsiteY51" fmla="*/ 279568 h 4939827"/>
              <a:gd name="connsiteX52" fmla="*/ 9219336 w 12192000"/>
              <a:gd name="connsiteY52" fmla="*/ 278133 h 4939827"/>
              <a:gd name="connsiteX53" fmla="*/ 9232362 w 12192000"/>
              <a:gd name="connsiteY53" fmla="*/ 275894 h 4939827"/>
              <a:gd name="connsiteX54" fmla="*/ 9233396 w 12192000"/>
              <a:gd name="connsiteY54" fmla="*/ 274803 h 4939827"/>
              <a:gd name="connsiteX55" fmla="*/ 9256213 w 12192000"/>
              <a:gd name="connsiteY55" fmla="*/ 281576 h 4939827"/>
              <a:gd name="connsiteX56" fmla="*/ 9262377 w 12192000"/>
              <a:gd name="connsiteY56" fmla="*/ 286635 h 4939827"/>
              <a:gd name="connsiteX57" fmla="*/ 9287089 w 12192000"/>
              <a:gd name="connsiteY57" fmla="*/ 303891 h 4939827"/>
              <a:gd name="connsiteX58" fmla="*/ 9371484 w 12192000"/>
              <a:gd name="connsiteY58" fmla="*/ 329634 h 4939827"/>
              <a:gd name="connsiteX59" fmla="*/ 9404829 w 12192000"/>
              <a:gd name="connsiteY59" fmla="*/ 339038 h 4939827"/>
              <a:gd name="connsiteX60" fmla="*/ 9427021 w 12192000"/>
              <a:gd name="connsiteY60" fmla="*/ 358784 h 4939827"/>
              <a:gd name="connsiteX61" fmla="*/ 9670844 w 12192000"/>
              <a:gd name="connsiteY61" fmla="*/ 405128 h 4939827"/>
              <a:gd name="connsiteX62" fmla="*/ 9816083 w 12192000"/>
              <a:gd name="connsiteY62" fmla="*/ 416573 h 4939827"/>
              <a:gd name="connsiteX63" fmla="*/ 9936741 w 12192000"/>
              <a:gd name="connsiteY63" fmla="*/ 437044 h 4939827"/>
              <a:gd name="connsiteX64" fmla="*/ 10050093 w 12192000"/>
              <a:gd name="connsiteY64" fmla="*/ 443783 h 4939827"/>
              <a:gd name="connsiteX65" fmla="*/ 10130090 w 12192000"/>
              <a:gd name="connsiteY65" fmla="*/ 459520 h 4939827"/>
              <a:gd name="connsiteX66" fmla="*/ 10173456 w 12192000"/>
              <a:gd name="connsiteY66" fmla="*/ 457749 h 4939827"/>
              <a:gd name="connsiteX67" fmla="*/ 10218232 w 12192000"/>
              <a:gd name="connsiteY67" fmla="*/ 459820 h 4939827"/>
              <a:gd name="connsiteX68" fmla="*/ 10354176 w 12192000"/>
              <a:gd name="connsiteY68" fmla="*/ 471377 h 4939827"/>
              <a:gd name="connsiteX69" fmla="*/ 10430681 w 12192000"/>
              <a:gd name="connsiteY69" fmla="*/ 481226 h 4939827"/>
              <a:gd name="connsiteX70" fmla="*/ 10478169 w 12192000"/>
              <a:gd name="connsiteY70" fmla="*/ 481774 h 4939827"/>
              <a:gd name="connsiteX71" fmla="*/ 10540907 w 12192000"/>
              <a:gd name="connsiteY71" fmla="*/ 485607 h 4939827"/>
              <a:gd name="connsiteX72" fmla="*/ 10614941 w 12192000"/>
              <a:gd name="connsiteY72" fmla="*/ 487592 h 4939827"/>
              <a:gd name="connsiteX73" fmla="*/ 10674098 w 12192000"/>
              <a:gd name="connsiteY73" fmla="*/ 521656 h 4939827"/>
              <a:gd name="connsiteX74" fmla="*/ 10874834 w 12192000"/>
              <a:gd name="connsiteY74" fmla="*/ 574867 h 4939827"/>
              <a:gd name="connsiteX75" fmla="*/ 10944981 w 12192000"/>
              <a:gd name="connsiteY75" fmla="*/ 615042 h 4939827"/>
              <a:gd name="connsiteX76" fmla="*/ 11006376 w 12192000"/>
              <a:gd name="connsiteY76" fmla="*/ 645957 h 4939827"/>
              <a:gd name="connsiteX77" fmla="*/ 11076308 w 12192000"/>
              <a:gd name="connsiteY77" fmla="*/ 675698 h 4939827"/>
              <a:gd name="connsiteX78" fmla="*/ 11148789 w 12192000"/>
              <a:gd name="connsiteY78" fmla="*/ 685041 h 4939827"/>
              <a:gd name="connsiteX79" fmla="*/ 11249129 w 12192000"/>
              <a:gd name="connsiteY79" fmla="*/ 684218 h 4939827"/>
              <a:gd name="connsiteX80" fmla="*/ 11299915 w 12192000"/>
              <a:gd name="connsiteY80" fmla="*/ 692177 h 4939827"/>
              <a:gd name="connsiteX81" fmla="*/ 11386973 w 12192000"/>
              <a:gd name="connsiteY81" fmla="*/ 708209 h 4939827"/>
              <a:gd name="connsiteX82" fmla="*/ 11500105 w 12192000"/>
              <a:gd name="connsiteY82" fmla="*/ 735014 h 4939827"/>
              <a:gd name="connsiteX83" fmla="*/ 11621735 w 12192000"/>
              <a:gd name="connsiteY83" fmla="*/ 789584 h 4939827"/>
              <a:gd name="connsiteX84" fmla="*/ 11691200 w 12192000"/>
              <a:gd name="connsiteY84" fmla="*/ 867902 h 4939827"/>
              <a:gd name="connsiteX85" fmla="*/ 11819427 w 12192000"/>
              <a:gd name="connsiteY85" fmla="*/ 911634 h 4939827"/>
              <a:gd name="connsiteX86" fmla="*/ 11969720 w 12192000"/>
              <a:gd name="connsiteY86" fmla="*/ 964737 h 4939827"/>
              <a:gd name="connsiteX87" fmla="*/ 12055766 w 12192000"/>
              <a:gd name="connsiteY87" fmla="*/ 991268 h 4939827"/>
              <a:gd name="connsiteX88" fmla="*/ 12171539 w 12192000"/>
              <a:gd name="connsiteY88" fmla="*/ 995427 h 4939827"/>
              <a:gd name="connsiteX89" fmla="*/ 12187831 w 12192000"/>
              <a:gd name="connsiteY89" fmla="*/ 996580 h 4939827"/>
              <a:gd name="connsiteX90" fmla="*/ 12192000 w 12192000"/>
              <a:gd name="connsiteY90" fmla="*/ 996726 h 4939827"/>
              <a:gd name="connsiteX91" fmla="*/ 12192000 w 12192000"/>
              <a:gd name="connsiteY91" fmla="*/ 4939827 h 4939827"/>
              <a:gd name="connsiteX92" fmla="*/ 0 w 12192000"/>
              <a:gd name="connsiteY92" fmla="*/ 4939827 h 4939827"/>
              <a:gd name="connsiteX93" fmla="*/ 0 w 12192000"/>
              <a:gd name="connsiteY93" fmla="*/ 512043 h 4939827"/>
              <a:gd name="connsiteX94" fmla="*/ 7381 w 12192000"/>
              <a:gd name="connsiteY94" fmla="*/ 512580 h 4939827"/>
              <a:gd name="connsiteX95" fmla="*/ 100029 w 12192000"/>
              <a:gd name="connsiteY95" fmla="*/ 504758 h 4939827"/>
              <a:gd name="connsiteX96" fmla="*/ 155244 w 12192000"/>
              <a:gd name="connsiteY96" fmla="*/ 525130 h 4939827"/>
              <a:gd name="connsiteX97" fmla="*/ 254366 w 12192000"/>
              <a:gd name="connsiteY97" fmla="*/ 534449 h 4939827"/>
              <a:gd name="connsiteX98" fmla="*/ 447292 w 12192000"/>
              <a:gd name="connsiteY98" fmla="*/ 542725 h 4939827"/>
              <a:gd name="connsiteX99" fmla="*/ 628105 w 12192000"/>
              <a:gd name="connsiteY99" fmla="*/ 547853 h 4939827"/>
              <a:gd name="connsiteX100" fmla="*/ 783146 w 12192000"/>
              <a:gd name="connsiteY100" fmla="*/ 591799 h 4939827"/>
              <a:gd name="connsiteX101" fmla="*/ 1043676 w 12192000"/>
              <a:gd name="connsiteY101" fmla="*/ 591887 h 4939827"/>
              <a:gd name="connsiteX102" fmla="*/ 1281816 w 12192000"/>
              <a:gd name="connsiteY102" fmla="*/ 520946 h 4939827"/>
              <a:gd name="connsiteX103" fmla="*/ 1486347 w 12192000"/>
              <a:gd name="connsiteY103" fmla="*/ 487310 h 4939827"/>
              <a:gd name="connsiteX104" fmla="*/ 1568079 w 12192000"/>
              <a:gd name="connsiteY104" fmla="*/ 462531 h 4939827"/>
              <a:gd name="connsiteX105" fmla="*/ 1622516 w 12192000"/>
              <a:gd name="connsiteY105" fmla="*/ 466058 h 4939827"/>
              <a:gd name="connsiteX106" fmla="*/ 1655457 w 12192000"/>
              <a:gd name="connsiteY106" fmla="*/ 465359 h 4939827"/>
              <a:gd name="connsiteX107" fmla="*/ 1717454 w 12192000"/>
              <a:gd name="connsiteY107" fmla="*/ 417203 h 4939827"/>
              <a:gd name="connsiteX108" fmla="*/ 1913794 w 12192000"/>
              <a:gd name="connsiteY108" fmla="*/ 365255 h 4939827"/>
              <a:gd name="connsiteX109" fmla="*/ 2129762 w 12192000"/>
              <a:gd name="connsiteY109" fmla="*/ 367832 h 4939827"/>
              <a:gd name="connsiteX110" fmla="*/ 2376970 w 12192000"/>
              <a:gd name="connsiteY110" fmla="*/ 350129 h 4939827"/>
              <a:gd name="connsiteX111" fmla="*/ 2480155 w 12192000"/>
              <a:gd name="connsiteY111" fmla="*/ 359227 h 4939827"/>
              <a:gd name="connsiteX112" fmla="*/ 2586782 w 12192000"/>
              <a:gd name="connsiteY112" fmla="*/ 339352 h 4939827"/>
              <a:gd name="connsiteX113" fmla="*/ 2654496 w 12192000"/>
              <a:gd name="connsiteY113" fmla="*/ 315431 h 4939827"/>
              <a:gd name="connsiteX114" fmla="*/ 2788947 w 12192000"/>
              <a:gd name="connsiteY114" fmla="*/ 250375 h 4939827"/>
              <a:gd name="connsiteX115" fmla="*/ 2885389 w 12192000"/>
              <a:gd name="connsiteY115" fmla="*/ 255259 h 4939827"/>
              <a:gd name="connsiteX116" fmla="*/ 3045916 w 12192000"/>
              <a:gd name="connsiteY116" fmla="*/ 261030 h 4939827"/>
              <a:gd name="connsiteX117" fmla="*/ 3074187 w 12192000"/>
              <a:gd name="connsiteY117" fmla="*/ 243226 h 4939827"/>
              <a:gd name="connsiteX118" fmla="*/ 3103677 w 12192000"/>
              <a:gd name="connsiteY118" fmla="*/ 209527 h 4939827"/>
              <a:gd name="connsiteX119" fmla="*/ 3126759 w 12192000"/>
              <a:gd name="connsiteY119" fmla="*/ 211226 h 4939827"/>
              <a:gd name="connsiteX120" fmla="*/ 3164020 w 12192000"/>
              <a:gd name="connsiteY120" fmla="*/ 212779 h 4939827"/>
              <a:gd name="connsiteX121" fmla="*/ 3285019 w 12192000"/>
              <a:gd name="connsiteY121" fmla="*/ 220535 h 4939827"/>
              <a:gd name="connsiteX122" fmla="*/ 3365154 w 12192000"/>
              <a:gd name="connsiteY122" fmla="*/ 226416 h 4939827"/>
              <a:gd name="connsiteX123" fmla="*/ 3367507 w 12192000"/>
              <a:gd name="connsiteY123" fmla="*/ 225416 h 4939827"/>
              <a:gd name="connsiteX124" fmla="*/ 3387567 w 12192000"/>
              <a:gd name="connsiteY124" fmla="*/ 227103 h 4939827"/>
              <a:gd name="connsiteX125" fmla="*/ 3424753 w 12192000"/>
              <a:gd name="connsiteY125" fmla="*/ 244380 h 4939827"/>
              <a:gd name="connsiteX126" fmla="*/ 3498001 w 12192000"/>
              <a:gd name="connsiteY126" fmla="*/ 231941 h 4939827"/>
              <a:gd name="connsiteX127" fmla="*/ 3561557 w 12192000"/>
              <a:gd name="connsiteY127" fmla="*/ 228095 h 4939827"/>
              <a:gd name="connsiteX128" fmla="*/ 3611920 w 12192000"/>
              <a:gd name="connsiteY128" fmla="*/ 218094 h 4939827"/>
              <a:gd name="connsiteX129" fmla="*/ 3620528 w 12192000"/>
              <a:gd name="connsiteY129" fmla="*/ 218788 h 4939827"/>
              <a:gd name="connsiteX130" fmla="*/ 3620766 w 12192000"/>
              <a:gd name="connsiteY130" fmla="*/ 218511 h 4939827"/>
              <a:gd name="connsiteX131" fmla="*/ 3629977 w 12192000"/>
              <a:gd name="connsiteY131" fmla="*/ 218664 h 4939827"/>
              <a:gd name="connsiteX132" fmla="*/ 3636217 w 12192000"/>
              <a:gd name="connsiteY132" fmla="*/ 220048 h 4939827"/>
              <a:gd name="connsiteX133" fmla="*/ 3709484 w 12192000"/>
              <a:gd name="connsiteY133" fmla="*/ 186927 h 4939827"/>
              <a:gd name="connsiteX134" fmla="*/ 3761342 w 12192000"/>
              <a:gd name="connsiteY134" fmla="*/ 177474 h 4939827"/>
              <a:gd name="connsiteX135" fmla="*/ 3799748 w 12192000"/>
              <a:gd name="connsiteY135" fmla="*/ 167154 h 4939827"/>
              <a:gd name="connsiteX136" fmla="*/ 3812225 w 12192000"/>
              <a:gd name="connsiteY136" fmla="*/ 189020 h 4939827"/>
              <a:gd name="connsiteX137" fmla="*/ 3864537 w 12192000"/>
              <a:gd name="connsiteY137" fmla="*/ 200742 h 4939827"/>
              <a:gd name="connsiteX138" fmla="*/ 4028476 w 12192000"/>
              <a:gd name="connsiteY138" fmla="*/ 223679 h 4939827"/>
              <a:gd name="connsiteX139" fmla="*/ 4191582 w 12192000"/>
              <a:gd name="connsiteY139" fmla="*/ 238952 h 4939827"/>
              <a:gd name="connsiteX140" fmla="*/ 4251024 w 12192000"/>
              <a:gd name="connsiteY140" fmla="*/ 240874 h 4939827"/>
              <a:gd name="connsiteX141" fmla="*/ 4355275 w 12192000"/>
              <a:gd name="connsiteY141" fmla="*/ 260205 h 4939827"/>
              <a:gd name="connsiteX142" fmla="*/ 4423807 w 12192000"/>
              <a:gd name="connsiteY142" fmla="*/ 270366 h 4939827"/>
              <a:gd name="connsiteX143" fmla="*/ 4435843 w 12192000"/>
              <a:gd name="connsiteY143" fmla="*/ 234325 h 4939827"/>
              <a:gd name="connsiteX144" fmla="*/ 4499101 w 12192000"/>
              <a:gd name="connsiteY144" fmla="*/ 232983 h 4939827"/>
              <a:gd name="connsiteX145" fmla="*/ 4558432 w 12192000"/>
              <a:gd name="connsiteY145" fmla="*/ 269194 h 4939827"/>
              <a:gd name="connsiteX146" fmla="*/ 4635061 w 12192000"/>
              <a:gd name="connsiteY146" fmla="*/ 280682 h 4939827"/>
              <a:gd name="connsiteX147" fmla="*/ 4680829 w 12192000"/>
              <a:gd name="connsiteY147" fmla="*/ 287953 h 4939827"/>
              <a:gd name="connsiteX148" fmla="*/ 4807427 w 12192000"/>
              <a:gd name="connsiteY148" fmla="*/ 276835 h 4939827"/>
              <a:gd name="connsiteX149" fmla="*/ 5028933 w 12192000"/>
              <a:gd name="connsiteY149" fmla="*/ 183887 h 4939827"/>
              <a:gd name="connsiteX150" fmla="*/ 5093642 w 12192000"/>
              <a:gd name="connsiteY150" fmla="*/ 177214 h 4939827"/>
              <a:gd name="connsiteX151" fmla="*/ 5102642 w 12192000"/>
              <a:gd name="connsiteY151" fmla="*/ 186816 h 4939827"/>
              <a:gd name="connsiteX152" fmla="*/ 5193590 w 12192000"/>
              <a:gd name="connsiteY152" fmla="*/ 136361 h 4939827"/>
              <a:gd name="connsiteX153" fmla="*/ 5323922 w 12192000"/>
              <a:gd name="connsiteY153" fmla="*/ 146332 h 4939827"/>
              <a:gd name="connsiteX154" fmla="*/ 5421860 w 12192000"/>
              <a:gd name="connsiteY154" fmla="*/ 167298 h 4939827"/>
              <a:gd name="connsiteX155" fmla="*/ 5476948 w 12192000"/>
              <a:gd name="connsiteY155" fmla="*/ 173249 h 4939827"/>
              <a:gd name="connsiteX156" fmla="*/ 5516842 w 12192000"/>
              <a:gd name="connsiteY156" fmla="*/ 184018 h 4939827"/>
              <a:gd name="connsiteX157" fmla="*/ 5619415 w 12192000"/>
              <a:gd name="connsiteY157" fmla="*/ 176781 h 4939827"/>
              <a:gd name="connsiteX158" fmla="*/ 5789867 w 12192000"/>
              <a:gd name="connsiteY158" fmla="*/ 150304 h 4939827"/>
              <a:gd name="connsiteX159" fmla="*/ 5825953 w 12192000"/>
              <a:gd name="connsiteY159" fmla="*/ 147907 h 4939827"/>
              <a:gd name="connsiteX160" fmla="*/ 5856168 w 12192000"/>
              <a:gd name="connsiteY160" fmla="*/ 158719 h 4939827"/>
              <a:gd name="connsiteX161" fmla="*/ 5862476 w 12192000"/>
              <a:gd name="connsiteY161" fmla="*/ 172447 h 4939827"/>
              <a:gd name="connsiteX162" fmla="*/ 5882195 w 12192000"/>
              <a:gd name="connsiteY162" fmla="*/ 173195 h 4939827"/>
              <a:gd name="connsiteX163" fmla="*/ 5887271 w 12192000"/>
              <a:gd name="connsiteY163" fmla="*/ 176084 h 4939827"/>
              <a:gd name="connsiteX164" fmla="*/ 5916552 w 12192000"/>
              <a:gd name="connsiteY164" fmla="*/ 189955 h 4939827"/>
              <a:gd name="connsiteX165" fmla="*/ 5983240 w 12192000"/>
              <a:gd name="connsiteY165" fmla="*/ 152755 h 4939827"/>
              <a:gd name="connsiteX166" fmla="*/ 6061852 w 12192000"/>
              <a:gd name="connsiteY166" fmla="*/ 161953 h 4939827"/>
              <a:gd name="connsiteX167" fmla="*/ 6408386 w 12192000"/>
              <a:gd name="connsiteY167" fmla="*/ 157590 h 4939827"/>
              <a:gd name="connsiteX168" fmla="*/ 6531386 w 12192000"/>
              <a:gd name="connsiteY168" fmla="*/ 156103 h 4939827"/>
              <a:gd name="connsiteX169" fmla="*/ 6721509 w 12192000"/>
              <a:gd name="connsiteY169" fmla="*/ 54829 h 4939827"/>
              <a:gd name="connsiteX170" fmla="*/ 6947884 w 12192000"/>
              <a:gd name="connsiteY170" fmla="*/ 47587 h 4939827"/>
              <a:gd name="connsiteX171" fmla="*/ 6965101 w 12192000"/>
              <a:gd name="connsiteY171" fmla="*/ 25718 h 4939827"/>
              <a:gd name="connsiteX172" fmla="*/ 6986370 w 12192000"/>
              <a:gd name="connsiteY172" fmla="*/ 12659 h 4939827"/>
              <a:gd name="connsiteX173" fmla="*/ 6989536 w 12192000"/>
              <a:gd name="connsiteY173" fmla="*/ 14528 h 4939827"/>
              <a:gd name="connsiteX174" fmla="*/ 7015933 w 12192000"/>
              <a:gd name="connsiteY174" fmla="*/ 9653 h 4939827"/>
              <a:gd name="connsiteX175" fmla="*/ 7020592 w 12192000"/>
              <a:gd name="connsiteY175" fmla="*/ 1651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37675 w 12192000"/>
              <a:gd name="connsiteY17" fmla="*/ 204438 h 4939827"/>
              <a:gd name="connsiteX18" fmla="*/ 7952584 w 12192000"/>
              <a:gd name="connsiteY18" fmla="*/ 170181 h 4939827"/>
              <a:gd name="connsiteX19" fmla="*/ 8009534 w 12192000"/>
              <a:gd name="connsiteY19" fmla="*/ 176441 h 4939827"/>
              <a:gd name="connsiteX20" fmla="*/ 8058681 w 12192000"/>
              <a:gd name="connsiteY20" fmla="*/ 219431 h 4939827"/>
              <a:gd name="connsiteX21" fmla="*/ 8126175 w 12192000"/>
              <a:gd name="connsiteY21" fmla="*/ 240005 h 4939827"/>
              <a:gd name="connsiteX22" fmla="*/ 8166439 w 12192000"/>
              <a:gd name="connsiteY22" fmla="*/ 252699 h 4939827"/>
              <a:gd name="connsiteX23" fmla="*/ 8281371 w 12192000"/>
              <a:gd name="connsiteY23" fmla="*/ 256875 h 4939827"/>
              <a:gd name="connsiteX24" fmla="*/ 8381609 w 12192000"/>
              <a:gd name="connsiteY24" fmla="*/ 240618 h 4939827"/>
              <a:gd name="connsiteX25" fmla="*/ 8406759 w 12192000"/>
              <a:gd name="connsiteY25" fmla="*/ 232517 h 4939827"/>
              <a:gd name="connsiteX26" fmla="*/ 8426506 w 12192000"/>
              <a:gd name="connsiteY26" fmla="*/ 241842 h 4939827"/>
              <a:gd name="connsiteX27" fmla="*/ 8427949 w 12192000"/>
              <a:gd name="connsiteY27" fmla="*/ 240981 h 4939827"/>
              <a:gd name="connsiteX28" fmla="*/ 8441468 w 12192000"/>
              <a:gd name="connsiteY28" fmla="*/ 241157 h 4939827"/>
              <a:gd name="connsiteX29" fmla="*/ 8565757 w 12192000"/>
              <a:gd name="connsiteY29" fmla="*/ 255317 h 4939827"/>
              <a:gd name="connsiteX30" fmla="*/ 8573171 w 12192000"/>
              <a:gd name="connsiteY30" fmla="*/ 258426 h 4939827"/>
              <a:gd name="connsiteX31" fmla="*/ 8573548 w 12192000"/>
              <a:gd name="connsiteY31" fmla="*/ 258241 h 4939827"/>
              <a:gd name="connsiteX32" fmla="*/ 8581827 w 12192000"/>
              <a:gd name="connsiteY32" fmla="*/ 261028 h 4939827"/>
              <a:gd name="connsiteX33" fmla="*/ 8586687 w 12192000"/>
              <a:gd name="connsiteY33" fmla="*/ 264089 h 4939827"/>
              <a:gd name="connsiteX34" fmla="*/ 8601067 w 12192000"/>
              <a:gd name="connsiteY34" fmla="*/ 270114 h 4939827"/>
              <a:gd name="connsiteX35" fmla="*/ 8672650 w 12192000"/>
              <a:gd name="connsiteY35" fmla="*/ 254821 h 4939827"/>
              <a:gd name="connsiteX36" fmla="*/ 8785543 w 12192000"/>
              <a:gd name="connsiteY36" fmla="*/ 263406 h 4939827"/>
              <a:gd name="connsiteX37" fmla="*/ 8830588 w 12192000"/>
              <a:gd name="connsiteY37" fmla="*/ 265483 h 4939827"/>
              <a:gd name="connsiteX38" fmla="*/ 8905142 w 12192000"/>
              <a:gd name="connsiteY38" fmla="*/ 264958 h 4939827"/>
              <a:gd name="connsiteX39" fmla="*/ 8968582 w 12192000"/>
              <a:gd name="connsiteY39" fmla="*/ 262728 h 4939827"/>
              <a:gd name="connsiteX40" fmla="*/ 8972994 w 12192000"/>
              <a:gd name="connsiteY40" fmla="*/ 263284 h 4939827"/>
              <a:gd name="connsiteX41" fmla="*/ 9004605 w 12192000"/>
              <a:gd name="connsiteY41" fmla="*/ 258041 h 4939827"/>
              <a:gd name="connsiteX42" fmla="*/ 9016165 w 12192000"/>
              <a:gd name="connsiteY42" fmla="*/ 261258 h 4939827"/>
              <a:gd name="connsiteX43" fmla="*/ 9043297 w 12192000"/>
              <a:gd name="connsiteY43" fmla="*/ 281547 h 4939827"/>
              <a:gd name="connsiteX44" fmla="*/ 9048315 w 12192000"/>
              <a:gd name="connsiteY44" fmla="*/ 279264 h 4939827"/>
              <a:gd name="connsiteX45" fmla="*/ 9054706 w 12192000"/>
              <a:gd name="connsiteY45" fmla="*/ 278538 h 4939827"/>
              <a:gd name="connsiteX46" fmla="*/ 9070919 w 12192000"/>
              <a:gd name="connsiteY46" fmla="*/ 281810 h 4939827"/>
              <a:gd name="connsiteX47" fmla="*/ 9076813 w 12192000"/>
              <a:gd name="connsiteY47" fmla="*/ 283909 h 4939827"/>
              <a:gd name="connsiteX48" fmla="*/ 9085871 w 12192000"/>
              <a:gd name="connsiteY48" fmla="*/ 285133 h 4939827"/>
              <a:gd name="connsiteX49" fmla="*/ 9086159 w 12192000"/>
              <a:gd name="connsiteY49" fmla="*/ 284887 h 4939827"/>
              <a:gd name="connsiteX50" fmla="*/ 9134606 w 12192000"/>
              <a:gd name="connsiteY50" fmla="*/ 288168 h 4939827"/>
              <a:gd name="connsiteX51" fmla="*/ 9195590 w 12192000"/>
              <a:gd name="connsiteY51" fmla="*/ 279568 h 4939827"/>
              <a:gd name="connsiteX52" fmla="*/ 9219336 w 12192000"/>
              <a:gd name="connsiteY52" fmla="*/ 278133 h 4939827"/>
              <a:gd name="connsiteX53" fmla="*/ 9232362 w 12192000"/>
              <a:gd name="connsiteY53" fmla="*/ 275894 h 4939827"/>
              <a:gd name="connsiteX54" fmla="*/ 9233396 w 12192000"/>
              <a:gd name="connsiteY54" fmla="*/ 274803 h 4939827"/>
              <a:gd name="connsiteX55" fmla="*/ 9256213 w 12192000"/>
              <a:gd name="connsiteY55" fmla="*/ 281576 h 4939827"/>
              <a:gd name="connsiteX56" fmla="*/ 9262377 w 12192000"/>
              <a:gd name="connsiteY56" fmla="*/ 286635 h 4939827"/>
              <a:gd name="connsiteX57" fmla="*/ 9287089 w 12192000"/>
              <a:gd name="connsiteY57" fmla="*/ 303891 h 4939827"/>
              <a:gd name="connsiteX58" fmla="*/ 9371484 w 12192000"/>
              <a:gd name="connsiteY58" fmla="*/ 329634 h 4939827"/>
              <a:gd name="connsiteX59" fmla="*/ 9404829 w 12192000"/>
              <a:gd name="connsiteY59" fmla="*/ 339038 h 4939827"/>
              <a:gd name="connsiteX60" fmla="*/ 9427021 w 12192000"/>
              <a:gd name="connsiteY60" fmla="*/ 358784 h 4939827"/>
              <a:gd name="connsiteX61" fmla="*/ 9670844 w 12192000"/>
              <a:gd name="connsiteY61" fmla="*/ 405128 h 4939827"/>
              <a:gd name="connsiteX62" fmla="*/ 9816083 w 12192000"/>
              <a:gd name="connsiteY62" fmla="*/ 416573 h 4939827"/>
              <a:gd name="connsiteX63" fmla="*/ 9936741 w 12192000"/>
              <a:gd name="connsiteY63" fmla="*/ 437044 h 4939827"/>
              <a:gd name="connsiteX64" fmla="*/ 10050093 w 12192000"/>
              <a:gd name="connsiteY64" fmla="*/ 443783 h 4939827"/>
              <a:gd name="connsiteX65" fmla="*/ 10130090 w 12192000"/>
              <a:gd name="connsiteY65" fmla="*/ 459520 h 4939827"/>
              <a:gd name="connsiteX66" fmla="*/ 10173456 w 12192000"/>
              <a:gd name="connsiteY66" fmla="*/ 457749 h 4939827"/>
              <a:gd name="connsiteX67" fmla="*/ 10218232 w 12192000"/>
              <a:gd name="connsiteY67" fmla="*/ 459820 h 4939827"/>
              <a:gd name="connsiteX68" fmla="*/ 10354176 w 12192000"/>
              <a:gd name="connsiteY68" fmla="*/ 471377 h 4939827"/>
              <a:gd name="connsiteX69" fmla="*/ 10430681 w 12192000"/>
              <a:gd name="connsiteY69" fmla="*/ 481226 h 4939827"/>
              <a:gd name="connsiteX70" fmla="*/ 10478169 w 12192000"/>
              <a:gd name="connsiteY70" fmla="*/ 481774 h 4939827"/>
              <a:gd name="connsiteX71" fmla="*/ 10540907 w 12192000"/>
              <a:gd name="connsiteY71" fmla="*/ 485607 h 4939827"/>
              <a:gd name="connsiteX72" fmla="*/ 10614941 w 12192000"/>
              <a:gd name="connsiteY72" fmla="*/ 487592 h 4939827"/>
              <a:gd name="connsiteX73" fmla="*/ 10674098 w 12192000"/>
              <a:gd name="connsiteY73" fmla="*/ 521656 h 4939827"/>
              <a:gd name="connsiteX74" fmla="*/ 10874834 w 12192000"/>
              <a:gd name="connsiteY74" fmla="*/ 574867 h 4939827"/>
              <a:gd name="connsiteX75" fmla="*/ 10944981 w 12192000"/>
              <a:gd name="connsiteY75" fmla="*/ 615042 h 4939827"/>
              <a:gd name="connsiteX76" fmla="*/ 11006376 w 12192000"/>
              <a:gd name="connsiteY76" fmla="*/ 645957 h 4939827"/>
              <a:gd name="connsiteX77" fmla="*/ 11076308 w 12192000"/>
              <a:gd name="connsiteY77" fmla="*/ 675698 h 4939827"/>
              <a:gd name="connsiteX78" fmla="*/ 11148789 w 12192000"/>
              <a:gd name="connsiteY78" fmla="*/ 685041 h 4939827"/>
              <a:gd name="connsiteX79" fmla="*/ 11249129 w 12192000"/>
              <a:gd name="connsiteY79" fmla="*/ 684218 h 4939827"/>
              <a:gd name="connsiteX80" fmla="*/ 11299915 w 12192000"/>
              <a:gd name="connsiteY80" fmla="*/ 692177 h 4939827"/>
              <a:gd name="connsiteX81" fmla="*/ 11386973 w 12192000"/>
              <a:gd name="connsiteY81" fmla="*/ 708209 h 4939827"/>
              <a:gd name="connsiteX82" fmla="*/ 11500105 w 12192000"/>
              <a:gd name="connsiteY82" fmla="*/ 735014 h 4939827"/>
              <a:gd name="connsiteX83" fmla="*/ 11621735 w 12192000"/>
              <a:gd name="connsiteY83" fmla="*/ 789584 h 4939827"/>
              <a:gd name="connsiteX84" fmla="*/ 11691200 w 12192000"/>
              <a:gd name="connsiteY84" fmla="*/ 867902 h 4939827"/>
              <a:gd name="connsiteX85" fmla="*/ 11819427 w 12192000"/>
              <a:gd name="connsiteY85" fmla="*/ 911634 h 4939827"/>
              <a:gd name="connsiteX86" fmla="*/ 11969720 w 12192000"/>
              <a:gd name="connsiteY86" fmla="*/ 964737 h 4939827"/>
              <a:gd name="connsiteX87" fmla="*/ 12055766 w 12192000"/>
              <a:gd name="connsiteY87" fmla="*/ 991268 h 4939827"/>
              <a:gd name="connsiteX88" fmla="*/ 12171539 w 12192000"/>
              <a:gd name="connsiteY88" fmla="*/ 995427 h 4939827"/>
              <a:gd name="connsiteX89" fmla="*/ 12187831 w 12192000"/>
              <a:gd name="connsiteY89" fmla="*/ 996580 h 4939827"/>
              <a:gd name="connsiteX90" fmla="*/ 12192000 w 12192000"/>
              <a:gd name="connsiteY90" fmla="*/ 996726 h 4939827"/>
              <a:gd name="connsiteX91" fmla="*/ 12192000 w 12192000"/>
              <a:gd name="connsiteY91" fmla="*/ 4939827 h 4939827"/>
              <a:gd name="connsiteX92" fmla="*/ 0 w 12192000"/>
              <a:gd name="connsiteY92" fmla="*/ 4939827 h 4939827"/>
              <a:gd name="connsiteX93" fmla="*/ 0 w 12192000"/>
              <a:gd name="connsiteY93" fmla="*/ 512043 h 4939827"/>
              <a:gd name="connsiteX94" fmla="*/ 7381 w 12192000"/>
              <a:gd name="connsiteY94" fmla="*/ 512580 h 4939827"/>
              <a:gd name="connsiteX95" fmla="*/ 100029 w 12192000"/>
              <a:gd name="connsiteY95" fmla="*/ 504758 h 4939827"/>
              <a:gd name="connsiteX96" fmla="*/ 155244 w 12192000"/>
              <a:gd name="connsiteY96" fmla="*/ 525130 h 4939827"/>
              <a:gd name="connsiteX97" fmla="*/ 254366 w 12192000"/>
              <a:gd name="connsiteY97" fmla="*/ 534449 h 4939827"/>
              <a:gd name="connsiteX98" fmla="*/ 447292 w 12192000"/>
              <a:gd name="connsiteY98" fmla="*/ 542725 h 4939827"/>
              <a:gd name="connsiteX99" fmla="*/ 628105 w 12192000"/>
              <a:gd name="connsiteY99" fmla="*/ 547853 h 4939827"/>
              <a:gd name="connsiteX100" fmla="*/ 783146 w 12192000"/>
              <a:gd name="connsiteY100" fmla="*/ 591799 h 4939827"/>
              <a:gd name="connsiteX101" fmla="*/ 1043676 w 12192000"/>
              <a:gd name="connsiteY101" fmla="*/ 591887 h 4939827"/>
              <a:gd name="connsiteX102" fmla="*/ 1281816 w 12192000"/>
              <a:gd name="connsiteY102" fmla="*/ 520946 h 4939827"/>
              <a:gd name="connsiteX103" fmla="*/ 1486347 w 12192000"/>
              <a:gd name="connsiteY103" fmla="*/ 487310 h 4939827"/>
              <a:gd name="connsiteX104" fmla="*/ 1568079 w 12192000"/>
              <a:gd name="connsiteY104" fmla="*/ 462531 h 4939827"/>
              <a:gd name="connsiteX105" fmla="*/ 1622516 w 12192000"/>
              <a:gd name="connsiteY105" fmla="*/ 466058 h 4939827"/>
              <a:gd name="connsiteX106" fmla="*/ 1655457 w 12192000"/>
              <a:gd name="connsiteY106" fmla="*/ 465359 h 4939827"/>
              <a:gd name="connsiteX107" fmla="*/ 1717454 w 12192000"/>
              <a:gd name="connsiteY107" fmla="*/ 417203 h 4939827"/>
              <a:gd name="connsiteX108" fmla="*/ 1913794 w 12192000"/>
              <a:gd name="connsiteY108" fmla="*/ 365255 h 4939827"/>
              <a:gd name="connsiteX109" fmla="*/ 2129762 w 12192000"/>
              <a:gd name="connsiteY109" fmla="*/ 367832 h 4939827"/>
              <a:gd name="connsiteX110" fmla="*/ 2376970 w 12192000"/>
              <a:gd name="connsiteY110" fmla="*/ 350129 h 4939827"/>
              <a:gd name="connsiteX111" fmla="*/ 2480155 w 12192000"/>
              <a:gd name="connsiteY111" fmla="*/ 359227 h 4939827"/>
              <a:gd name="connsiteX112" fmla="*/ 2586782 w 12192000"/>
              <a:gd name="connsiteY112" fmla="*/ 339352 h 4939827"/>
              <a:gd name="connsiteX113" fmla="*/ 2654496 w 12192000"/>
              <a:gd name="connsiteY113" fmla="*/ 315431 h 4939827"/>
              <a:gd name="connsiteX114" fmla="*/ 2788947 w 12192000"/>
              <a:gd name="connsiteY114" fmla="*/ 250375 h 4939827"/>
              <a:gd name="connsiteX115" fmla="*/ 2885389 w 12192000"/>
              <a:gd name="connsiteY115" fmla="*/ 255259 h 4939827"/>
              <a:gd name="connsiteX116" fmla="*/ 3045916 w 12192000"/>
              <a:gd name="connsiteY116" fmla="*/ 261030 h 4939827"/>
              <a:gd name="connsiteX117" fmla="*/ 3074187 w 12192000"/>
              <a:gd name="connsiteY117" fmla="*/ 243226 h 4939827"/>
              <a:gd name="connsiteX118" fmla="*/ 3103677 w 12192000"/>
              <a:gd name="connsiteY118" fmla="*/ 209527 h 4939827"/>
              <a:gd name="connsiteX119" fmla="*/ 3126759 w 12192000"/>
              <a:gd name="connsiteY119" fmla="*/ 211226 h 4939827"/>
              <a:gd name="connsiteX120" fmla="*/ 3164020 w 12192000"/>
              <a:gd name="connsiteY120" fmla="*/ 212779 h 4939827"/>
              <a:gd name="connsiteX121" fmla="*/ 3285019 w 12192000"/>
              <a:gd name="connsiteY121" fmla="*/ 220535 h 4939827"/>
              <a:gd name="connsiteX122" fmla="*/ 3365154 w 12192000"/>
              <a:gd name="connsiteY122" fmla="*/ 226416 h 4939827"/>
              <a:gd name="connsiteX123" fmla="*/ 3367507 w 12192000"/>
              <a:gd name="connsiteY123" fmla="*/ 225416 h 4939827"/>
              <a:gd name="connsiteX124" fmla="*/ 3387567 w 12192000"/>
              <a:gd name="connsiteY124" fmla="*/ 227103 h 4939827"/>
              <a:gd name="connsiteX125" fmla="*/ 3424753 w 12192000"/>
              <a:gd name="connsiteY125" fmla="*/ 244380 h 4939827"/>
              <a:gd name="connsiteX126" fmla="*/ 3498001 w 12192000"/>
              <a:gd name="connsiteY126" fmla="*/ 231941 h 4939827"/>
              <a:gd name="connsiteX127" fmla="*/ 3561557 w 12192000"/>
              <a:gd name="connsiteY127" fmla="*/ 228095 h 4939827"/>
              <a:gd name="connsiteX128" fmla="*/ 3611920 w 12192000"/>
              <a:gd name="connsiteY128" fmla="*/ 218094 h 4939827"/>
              <a:gd name="connsiteX129" fmla="*/ 3620528 w 12192000"/>
              <a:gd name="connsiteY129" fmla="*/ 218788 h 4939827"/>
              <a:gd name="connsiteX130" fmla="*/ 3620766 w 12192000"/>
              <a:gd name="connsiteY130" fmla="*/ 218511 h 4939827"/>
              <a:gd name="connsiteX131" fmla="*/ 3629977 w 12192000"/>
              <a:gd name="connsiteY131" fmla="*/ 218664 h 4939827"/>
              <a:gd name="connsiteX132" fmla="*/ 3636217 w 12192000"/>
              <a:gd name="connsiteY132" fmla="*/ 220048 h 4939827"/>
              <a:gd name="connsiteX133" fmla="*/ 3709484 w 12192000"/>
              <a:gd name="connsiteY133" fmla="*/ 186927 h 4939827"/>
              <a:gd name="connsiteX134" fmla="*/ 3761342 w 12192000"/>
              <a:gd name="connsiteY134" fmla="*/ 177474 h 4939827"/>
              <a:gd name="connsiteX135" fmla="*/ 3799748 w 12192000"/>
              <a:gd name="connsiteY135" fmla="*/ 167154 h 4939827"/>
              <a:gd name="connsiteX136" fmla="*/ 3812225 w 12192000"/>
              <a:gd name="connsiteY136" fmla="*/ 189020 h 4939827"/>
              <a:gd name="connsiteX137" fmla="*/ 3864537 w 12192000"/>
              <a:gd name="connsiteY137" fmla="*/ 200742 h 4939827"/>
              <a:gd name="connsiteX138" fmla="*/ 4028476 w 12192000"/>
              <a:gd name="connsiteY138" fmla="*/ 223679 h 4939827"/>
              <a:gd name="connsiteX139" fmla="*/ 4191582 w 12192000"/>
              <a:gd name="connsiteY139" fmla="*/ 238952 h 4939827"/>
              <a:gd name="connsiteX140" fmla="*/ 4251024 w 12192000"/>
              <a:gd name="connsiteY140" fmla="*/ 240874 h 4939827"/>
              <a:gd name="connsiteX141" fmla="*/ 4355275 w 12192000"/>
              <a:gd name="connsiteY141" fmla="*/ 260205 h 4939827"/>
              <a:gd name="connsiteX142" fmla="*/ 4423807 w 12192000"/>
              <a:gd name="connsiteY142" fmla="*/ 270366 h 4939827"/>
              <a:gd name="connsiteX143" fmla="*/ 4435843 w 12192000"/>
              <a:gd name="connsiteY143" fmla="*/ 234325 h 4939827"/>
              <a:gd name="connsiteX144" fmla="*/ 4558432 w 12192000"/>
              <a:gd name="connsiteY144" fmla="*/ 269194 h 4939827"/>
              <a:gd name="connsiteX145" fmla="*/ 4635061 w 12192000"/>
              <a:gd name="connsiteY145" fmla="*/ 280682 h 4939827"/>
              <a:gd name="connsiteX146" fmla="*/ 4680829 w 12192000"/>
              <a:gd name="connsiteY146" fmla="*/ 287953 h 4939827"/>
              <a:gd name="connsiteX147" fmla="*/ 4807427 w 12192000"/>
              <a:gd name="connsiteY147" fmla="*/ 276835 h 4939827"/>
              <a:gd name="connsiteX148" fmla="*/ 5028933 w 12192000"/>
              <a:gd name="connsiteY148" fmla="*/ 183887 h 4939827"/>
              <a:gd name="connsiteX149" fmla="*/ 5093642 w 12192000"/>
              <a:gd name="connsiteY149" fmla="*/ 177214 h 4939827"/>
              <a:gd name="connsiteX150" fmla="*/ 5102642 w 12192000"/>
              <a:gd name="connsiteY150" fmla="*/ 186816 h 4939827"/>
              <a:gd name="connsiteX151" fmla="*/ 5193590 w 12192000"/>
              <a:gd name="connsiteY151" fmla="*/ 136361 h 4939827"/>
              <a:gd name="connsiteX152" fmla="*/ 5323922 w 12192000"/>
              <a:gd name="connsiteY152" fmla="*/ 146332 h 4939827"/>
              <a:gd name="connsiteX153" fmla="*/ 5421860 w 12192000"/>
              <a:gd name="connsiteY153" fmla="*/ 167298 h 4939827"/>
              <a:gd name="connsiteX154" fmla="*/ 5476948 w 12192000"/>
              <a:gd name="connsiteY154" fmla="*/ 173249 h 4939827"/>
              <a:gd name="connsiteX155" fmla="*/ 5516842 w 12192000"/>
              <a:gd name="connsiteY155" fmla="*/ 184018 h 4939827"/>
              <a:gd name="connsiteX156" fmla="*/ 5619415 w 12192000"/>
              <a:gd name="connsiteY156" fmla="*/ 176781 h 4939827"/>
              <a:gd name="connsiteX157" fmla="*/ 5789867 w 12192000"/>
              <a:gd name="connsiteY157" fmla="*/ 150304 h 4939827"/>
              <a:gd name="connsiteX158" fmla="*/ 5825953 w 12192000"/>
              <a:gd name="connsiteY158" fmla="*/ 147907 h 4939827"/>
              <a:gd name="connsiteX159" fmla="*/ 5856168 w 12192000"/>
              <a:gd name="connsiteY159" fmla="*/ 158719 h 4939827"/>
              <a:gd name="connsiteX160" fmla="*/ 5862476 w 12192000"/>
              <a:gd name="connsiteY160" fmla="*/ 172447 h 4939827"/>
              <a:gd name="connsiteX161" fmla="*/ 5882195 w 12192000"/>
              <a:gd name="connsiteY161" fmla="*/ 173195 h 4939827"/>
              <a:gd name="connsiteX162" fmla="*/ 5887271 w 12192000"/>
              <a:gd name="connsiteY162" fmla="*/ 176084 h 4939827"/>
              <a:gd name="connsiteX163" fmla="*/ 5916552 w 12192000"/>
              <a:gd name="connsiteY163" fmla="*/ 189955 h 4939827"/>
              <a:gd name="connsiteX164" fmla="*/ 5983240 w 12192000"/>
              <a:gd name="connsiteY164" fmla="*/ 152755 h 4939827"/>
              <a:gd name="connsiteX165" fmla="*/ 6061852 w 12192000"/>
              <a:gd name="connsiteY165" fmla="*/ 161953 h 4939827"/>
              <a:gd name="connsiteX166" fmla="*/ 6408386 w 12192000"/>
              <a:gd name="connsiteY166" fmla="*/ 157590 h 4939827"/>
              <a:gd name="connsiteX167" fmla="*/ 6531386 w 12192000"/>
              <a:gd name="connsiteY167" fmla="*/ 156103 h 4939827"/>
              <a:gd name="connsiteX168" fmla="*/ 6721509 w 12192000"/>
              <a:gd name="connsiteY168" fmla="*/ 54829 h 4939827"/>
              <a:gd name="connsiteX169" fmla="*/ 6947884 w 12192000"/>
              <a:gd name="connsiteY169" fmla="*/ 47587 h 4939827"/>
              <a:gd name="connsiteX170" fmla="*/ 6965101 w 12192000"/>
              <a:gd name="connsiteY170" fmla="*/ 25718 h 4939827"/>
              <a:gd name="connsiteX171" fmla="*/ 6986370 w 12192000"/>
              <a:gd name="connsiteY171" fmla="*/ 12659 h 4939827"/>
              <a:gd name="connsiteX172" fmla="*/ 6989536 w 12192000"/>
              <a:gd name="connsiteY172" fmla="*/ 14528 h 4939827"/>
              <a:gd name="connsiteX173" fmla="*/ 7015933 w 12192000"/>
              <a:gd name="connsiteY173" fmla="*/ 9653 h 4939827"/>
              <a:gd name="connsiteX174" fmla="*/ 7020592 w 12192000"/>
              <a:gd name="connsiteY174" fmla="*/ 1651 h 4939827"/>
              <a:gd name="connsiteX175" fmla="*/ 7025905 w 12192000"/>
              <a:gd name="connsiteY175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37675 w 12192000"/>
              <a:gd name="connsiteY17" fmla="*/ 204438 h 4939827"/>
              <a:gd name="connsiteX18" fmla="*/ 7952584 w 12192000"/>
              <a:gd name="connsiteY18" fmla="*/ 170181 h 4939827"/>
              <a:gd name="connsiteX19" fmla="*/ 8009534 w 12192000"/>
              <a:gd name="connsiteY19" fmla="*/ 176441 h 4939827"/>
              <a:gd name="connsiteX20" fmla="*/ 8058681 w 12192000"/>
              <a:gd name="connsiteY20" fmla="*/ 219431 h 4939827"/>
              <a:gd name="connsiteX21" fmla="*/ 8126175 w 12192000"/>
              <a:gd name="connsiteY21" fmla="*/ 240005 h 4939827"/>
              <a:gd name="connsiteX22" fmla="*/ 8166439 w 12192000"/>
              <a:gd name="connsiteY22" fmla="*/ 252699 h 4939827"/>
              <a:gd name="connsiteX23" fmla="*/ 8281371 w 12192000"/>
              <a:gd name="connsiteY23" fmla="*/ 256875 h 4939827"/>
              <a:gd name="connsiteX24" fmla="*/ 8381609 w 12192000"/>
              <a:gd name="connsiteY24" fmla="*/ 240618 h 4939827"/>
              <a:gd name="connsiteX25" fmla="*/ 8406759 w 12192000"/>
              <a:gd name="connsiteY25" fmla="*/ 232517 h 4939827"/>
              <a:gd name="connsiteX26" fmla="*/ 8426506 w 12192000"/>
              <a:gd name="connsiteY26" fmla="*/ 241842 h 4939827"/>
              <a:gd name="connsiteX27" fmla="*/ 8427949 w 12192000"/>
              <a:gd name="connsiteY27" fmla="*/ 240981 h 4939827"/>
              <a:gd name="connsiteX28" fmla="*/ 8441468 w 12192000"/>
              <a:gd name="connsiteY28" fmla="*/ 241157 h 4939827"/>
              <a:gd name="connsiteX29" fmla="*/ 8565757 w 12192000"/>
              <a:gd name="connsiteY29" fmla="*/ 255317 h 4939827"/>
              <a:gd name="connsiteX30" fmla="*/ 8573171 w 12192000"/>
              <a:gd name="connsiteY30" fmla="*/ 258426 h 4939827"/>
              <a:gd name="connsiteX31" fmla="*/ 8573548 w 12192000"/>
              <a:gd name="connsiteY31" fmla="*/ 258241 h 4939827"/>
              <a:gd name="connsiteX32" fmla="*/ 8581827 w 12192000"/>
              <a:gd name="connsiteY32" fmla="*/ 261028 h 4939827"/>
              <a:gd name="connsiteX33" fmla="*/ 8586687 w 12192000"/>
              <a:gd name="connsiteY33" fmla="*/ 264089 h 4939827"/>
              <a:gd name="connsiteX34" fmla="*/ 8601067 w 12192000"/>
              <a:gd name="connsiteY34" fmla="*/ 270114 h 4939827"/>
              <a:gd name="connsiteX35" fmla="*/ 8672650 w 12192000"/>
              <a:gd name="connsiteY35" fmla="*/ 254821 h 4939827"/>
              <a:gd name="connsiteX36" fmla="*/ 8785543 w 12192000"/>
              <a:gd name="connsiteY36" fmla="*/ 263406 h 4939827"/>
              <a:gd name="connsiteX37" fmla="*/ 8830588 w 12192000"/>
              <a:gd name="connsiteY37" fmla="*/ 265483 h 4939827"/>
              <a:gd name="connsiteX38" fmla="*/ 8905142 w 12192000"/>
              <a:gd name="connsiteY38" fmla="*/ 264958 h 4939827"/>
              <a:gd name="connsiteX39" fmla="*/ 8968582 w 12192000"/>
              <a:gd name="connsiteY39" fmla="*/ 262728 h 4939827"/>
              <a:gd name="connsiteX40" fmla="*/ 8972994 w 12192000"/>
              <a:gd name="connsiteY40" fmla="*/ 263284 h 4939827"/>
              <a:gd name="connsiteX41" fmla="*/ 9004605 w 12192000"/>
              <a:gd name="connsiteY41" fmla="*/ 258041 h 4939827"/>
              <a:gd name="connsiteX42" fmla="*/ 9016165 w 12192000"/>
              <a:gd name="connsiteY42" fmla="*/ 261258 h 4939827"/>
              <a:gd name="connsiteX43" fmla="*/ 9043297 w 12192000"/>
              <a:gd name="connsiteY43" fmla="*/ 281547 h 4939827"/>
              <a:gd name="connsiteX44" fmla="*/ 9048315 w 12192000"/>
              <a:gd name="connsiteY44" fmla="*/ 279264 h 4939827"/>
              <a:gd name="connsiteX45" fmla="*/ 9054706 w 12192000"/>
              <a:gd name="connsiteY45" fmla="*/ 278538 h 4939827"/>
              <a:gd name="connsiteX46" fmla="*/ 9070919 w 12192000"/>
              <a:gd name="connsiteY46" fmla="*/ 281810 h 4939827"/>
              <a:gd name="connsiteX47" fmla="*/ 9076813 w 12192000"/>
              <a:gd name="connsiteY47" fmla="*/ 283909 h 4939827"/>
              <a:gd name="connsiteX48" fmla="*/ 9085871 w 12192000"/>
              <a:gd name="connsiteY48" fmla="*/ 285133 h 4939827"/>
              <a:gd name="connsiteX49" fmla="*/ 9086159 w 12192000"/>
              <a:gd name="connsiteY49" fmla="*/ 284887 h 4939827"/>
              <a:gd name="connsiteX50" fmla="*/ 9134606 w 12192000"/>
              <a:gd name="connsiteY50" fmla="*/ 288168 h 4939827"/>
              <a:gd name="connsiteX51" fmla="*/ 9195590 w 12192000"/>
              <a:gd name="connsiteY51" fmla="*/ 279568 h 4939827"/>
              <a:gd name="connsiteX52" fmla="*/ 9219336 w 12192000"/>
              <a:gd name="connsiteY52" fmla="*/ 278133 h 4939827"/>
              <a:gd name="connsiteX53" fmla="*/ 9232362 w 12192000"/>
              <a:gd name="connsiteY53" fmla="*/ 275894 h 4939827"/>
              <a:gd name="connsiteX54" fmla="*/ 9233396 w 12192000"/>
              <a:gd name="connsiteY54" fmla="*/ 274803 h 4939827"/>
              <a:gd name="connsiteX55" fmla="*/ 9256213 w 12192000"/>
              <a:gd name="connsiteY55" fmla="*/ 281576 h 4939827"/>
              <a:gd name="connsiteX56" fmla="*/ 9262377 w 12192000"/>
              <a:gd name="connsiteY56" fmla="*/ 286635 h 4939827"/>
              <a:gd name="connsiteX57" fmla="*/ 9287089 w 12192000"/>
              <a:gd name="connsiteY57" fmla="*/ 303891 h 4939827"/>
              <a:gd name="connsiteX58" fmla="*/ 9371484 w 12192000"/>
              <a:gd name="connsiteY58" fmla="*/ 329634 h 4939827"/>
              <a:gd name="connsiteX59" fmla="*/ 9404829 w 12192000"/>
              <a:gd name="connsiteY59" fmla="*/ 339038 h 4939827"/>
              <a:gd name="connsiteX60" fmla="*/ 9427021 w 12192000"/>
              <a:gd name="connsiteY60" fmla="*/ 358784 h 4939827"/>
              <a:gd name="connsiteX61" fmla="*/ 9670844 w 12192000"/>
              <a:gd name="connsiteY61" fmla="*/ 405128 h 4939827"/>
              <a:gd name="connsiteX62" fmla="*/ 9816083 w 12192000"/>
              <a:gd name="connsiteY62" fmla="*/ 416573 h 4939827"/>
              <a:gd name="connsiteX63" fmla="*/ 9936741 w 12192000"/>
              <a:gd name="connsiteY63" fmla="*/ 437044 h 4939827"/>
              <a:gd name="connsiteX64" fmla="*/ 10050093 w 12192000"/>
              <a:gd name="connsiteY64" fmla="*/ 443783 h 4939827"/>
              <a:gd name="connsiteX65" fmla="*/ 10130090 w 12192000"/>
              <a:gd name="connsiteY65" fmla="*/ 459520 h 4939827"/>
              <a:gd name="connsiteX66" fmla="*/ 10173456 w 12192000"/>
              <a:gd name="connsiteY66" fmla="*/ 457749 h 4939827"/>
              <a:gd name="connsiteX67" fmla="*/ 10218232 w 12192000"/>
              <a:gd name="connsiteY67" fmla="*/ 459820 h 4939827"/>
              <a:gd name="connsiteX68" fmla="*/ 10354176 w 12192000"/>
              <a:gd name="connsiteY68" fmla="*/ 471377 h 4939827"/>
              <a:gd name="connsiteX69" fmla="*/ 10430681 w 12192000"/>
              <a:gd name="connsiteY69" fmla="*/ 481226 h 4939827"/>
              <a:gd name="connsiteX70" fmla="*/ 10478169 w 12192000"/>
              <a:gd name="connsiteY70" fmla="*/ 481774 h 4939827"/>
              <a:gd name="connsiteX71" fmla="*/ 10540907 w 12192000"/>
              <a:gd name="connsiteY71" fmla="*/ 485607 h 4939827"/>
              <a:gd name="connsiteX72" fmla="*/ 10614941 w 12192000"/>
              <a:gd name="connsiteY72" fmla="*/ 487592 h 4939827"/>
              <a:gd name="connsiteX73" fmla="*/ 10674098 w 12192000"/>
              <a:gd name="connsiteY73" fmla="*/ 521656 h 4939827"/>
              <a:gd name="connsiteX74" fmla="*/ 10874834 w 12192000"/>
              <a:gd name="connsiteY74" fmla="*/ 574867 h 4939827"/>
              <a:gd name="connsiteX75" fmla="*/ 10944981 w 12192000"/>
              <a:gd name="connsiteY75" fmla="*/ 615042 h 4939827"/>
              <a:gd name="connsiteX76" fmla="*/ 11006376 w 12192000"/>
              <a:gd name="connsiteY76" fmla="*/ 645957 h 4939827"/>
              <a:gd name="connsiteX77" fmla="*/ 11076308 w 12192000"/>
              <a:gd name="connsiteY77" fmla="*/ 675698 h 4939827"/>
              <a:gd name="connsiteX78" fmla="*/ 11148789 w 12192000"/>
              <a:gd name="connsiteY78" fmla="*/ 685041 h 4939827"/>
              <a:gd name="connsiteX79" fmla="*/ 11249129 w 12192000"/>
              <a:gd name="connsiteY79" fmla="*/ 684218 h 4939827"/>
              <a:gd name="connsiteX80" fmla="*/ 11299915 w 12192000"/>
              <a:gd name="connsiteY80" fmla="*/ 692177 h 4939827"/>
              <a:gd name="connsiteX81" fmla="*/ 11386973 w 12192000"/>
              <a:gd name="connsiteY81" fmla="*/ 708209 h 4939827"/>
              <a:gd name="connsiteX82" fmla="*/ 11500105 w 12192000"/>
              <a:gd name="connsiteY82" fmla="*/ 735014 h 4939827"/>
              <a:gd name="connsiteX83" fmla="*/ 11621735 w 12192000"/>
              <a:gd name="connsiteY83" fmla="*/ 789584 h 4939827"/>
              <a:gd name="connsiteX84" fmla="*/ 11691200 w 12192000"/>
              <a:gd name="connsiteY84" fmla="*/ 867902 h 4939827"/>
              <a:gd name="connsiteX85" fmla="*/ 11819427 w 12192000"/>
              <a:gd name="connsiteY85" fmla="*/ 911634 h 4939827"/>
              <a:gd name="connsiteX86" fmla="*/ 11969720 w 12192000"/>
              <a:gd name="connsiteY86" fmla="*/ 964737 h 4939827"/>
              <a:gd name="connsiteX87" fmla="*/ 12055766 w 12192000"/>
              <a:gd name="connsiteY87" fmla="*/ 991268 h 4939827"/>
              <a:gd name="connsiteX88" fmla="*/ 12171539 w 12192000"/>
              <a:gd name="connsiteY88" fmla="*/ 995427 h 4939827"/>
              <a:gd name="connsiteX89" fmla="*/ 12187831 w 12192000"/>
              <a:gd name="connsiteY89" fmla="*/ 996580 h 4939827"/>
              <a:gd name="connsiteX90" fmla="*/ 12192000 w 12192000"/>
              <a:gd name="connsiteY90" fmla="*/ 996726 h 4939827"/>
              <a:gd name="connsiteX91" fmla="*/ 12192000 w 12192000"/>
              <a:gd name="connsiteY91" fmla="*/ 4939827 h 4939827"/>
              <a:gd name="connsiteX92" fmla="*/ 0 w 12192000"/>
              <a:gd name="connsiteY92" fmla="*/ 4939827 h 4939827"/>
              <a:gd name="connsiteX93" fmla="*/ 0 w 12192000"/>
              <a:gd name="connsiteY93" fmla="*/ 512043 h 4939827"/>
              <a:gd name="connsiteX94" fmla="*/ 7381 w 12192000"/>
              <a:gd name="connsiteY94" fmla="*/ 512580 h 4939827"/>
              <a:gd name="connsiteX95" fmla="*/ 100029 w 12192000"/>
              <a:gd name="connsiteY95" fmla="*/ 504758 h 4939827"/>
              <a:gd name="connsiteX96" fmla="*/ 155244 w 12192000"/>
              <a:gd name="connsiteY96" fmla="*/ 525130 h 4939827"/>
              <a:gd name="connsiteX97" fmla="*/ 254366 w 12192000"/>
              <a:gd name="connsiteY97" fmla="*/ 534449 h 4939827"/>
              <a:gd name="connsiteX98" fmla="*/ 447292 w 12192000"/>
              <a:gd name="connsiteY98" fmla="*/ 542725 h 4939827"/>
              <a:gd name="connsiteX99" fmla="*/ 628105 w 12192000"/>
              <a:gd name="connsiteY99" fmla="*/ 547853 h 4939827"/>
              <a:gd name="connsiteX100" fmla="*/ 783146 w 12192000"/>
              <a:gd name="connsiteY100" fmla="*/ 591799 h 4939827"/>
              <a:gd name="connsiteX101" fmla="*/ 1043676 w 12192000"/>
              <a:gd name="connsiteY101" fmla="*/ 591887 h 4939827"/>
              <a:gd name="connsiteX102" fmla="*/ 1281816 w 12192000"/>
              <a:gd name="connsiteY102" fmla="*/ 520946 h 4939827"/>
              <a:gd name="connsiteX103" fmla="*/ 1486347 w 12192000"/>
              <a:gd name="connsiteY103" fmla="*/ 487310 h 4939827"/>
              <a:gd name="connsiteX104" fmla="*/ 1568079 w 12192000"/>
              <a:gd name="connsiteY104" fmla="*/ 462531 h 4939827"/>
              <a:gd name="connsiteX105" fmla="*/ 1622516 w 12192000"/>
              <a:gd name="connsiteY105" fmla="*/ 466058 h 4939827"/>
              <a:gd name="connsiteX106" fmla="*/ 1655457 w 12192000"/>
              <a:gd name="connsiteY106" fmla="*/ 465359 h 4939827"/>
              <a:gd name="connsiteX107" fmla="*/ 1717454 w 12192000"/>
              <a:gd name="connsiteY107" fmla="*/ 417203 h 4939827"/>
              <a:gd name="connsiteX108" fmla="*/ 1913794 w 12192000"/>
              <a:gd name="connsiteY108" fmla="*/ 365255 h 4939827"/>
              <a:gd name="connsiteX109" fmla="*/ 2129762 w 12192000"/>
              <a:gd name="connsiteY109" fmla="*/ 367832 h 4939827"/>
              <a:gd name="connsiteX110" fmla="*/ 2376970 w 12192000"/>
              <a:gd name="connsiteY110" fmla="*/ 350129 h 4939827"/>
              <a:gd name="connsiteX111" fmla="*/ 2480155 w 12192000"/>
              <a:gd name="connsiteY111" fmla="*/ 359227 h 4939827"/>
              <a:gd name="connsiteX112" fmla="*/ 2586782 w 12192000"/>
              <a:gd name="connsiteY112" fmla="*/ 339352 h 4939827"/>
              <a:gd name="connsiteX113" fmla="*/ 2654496 w 12192000"/>
              <a:gd name="connsiteY113" fmla="*/ 315431 h 4939827"/>
              <a:gd name="connsiteX114" fmla="*/ 2788947 w 12192000"/>
              <a:gd name="connsiteY114" fmla="*/ 250375 h 4939827"/>
              <a:gd name="connsiteX115" fmla="*/ 2885389 w 12192000"/>
              <a:gd name="connsiteY115" fmla="*/ 255259 h 4939827"/>
              <a:gd name="connsiteX116" fmla="*/ 3045916 w 12192000"/>
              <a:gd name="connsiteY116" fmla="*/ 261030 h 4939827"/>
              <a:gd name="connsiteX117" fmla="*/ 3074187 w 12192000"/>
              <a:gd name="connsiteY117" fmla="*/ 243226 h 4939827"/>
              <a:gd name="connsiteX118" fmla="*/ 3103677 w 12192000"/>
              <a:gd name="connsiteY118" fmla="*/ 209527 h 4939827"/>
              <a:gd name="connsiteX119" fmla="*/ 3126759 w 12192000"/>
              <a:gd name="connsiteY119" fmla="*/ 211226 h 4939827"/>
              <a:gd name="connsiteX120" fmla="*/ 3164020 w 12192000"/>
              <a:gd name="connsiteY120" fmla="*/ 212779 h 4939827"/>
              <a:gd name="connsiteX121" fmla="*/ 3285019 w 12192000"/>
              <a:gd name="connsiteY121" fmla="*/ 220535 h 4939827"/>
              <a:gd name="connsiteX122" fmla="*/ 3365154 w 12192000"/>
              <a:gd name="connsiteY122" fmla="*/ 226416 h 4939827"/>
              <a:gd name="connsiteX123" fmla="*/ 3367507 w 12192000"/>
              <a:gd name="connsiteY123" fmla="*/ 225416 h 4939827"/>
              <a:gd name="connsiteX124" fmla="*/ 3387567 w 12192000"/>
              <a:gd name="connsiteY124" fmla="*/ 227103 h 4939827"/>
              <a:gd name="connsiteX125" fmla="*/ 3424753 w 12192000"/>
              <a:gd name="connsiteY125" fmla="*/ 244380 h 4939827"/>
              <a:gd name="connsiteX126" fmla="*/ 3498001 w 12192000"/>
              <a:gd name="connsiteY126" fmla="*/ 231941 h 4939827"/>
              <a:gd name="connsiteX127" fmla="*/ 3561557 w 12192000"/>
              <a:gd name="connsiteY127" fmla="*/ 228095 h 4939827"/>
              <a:gd name="connsiteX128" fmla="*/ 3611920 w 12192000"/>
              <a:gd name="connsiteY128" fmla="*/ 218094 h 4939827"/>
              <a:gd name="connsiteX129" fmla="*/ 3620528 w 12192000"/>
              <a:gd name="connsiteY129" fmla="*/ 218788 h 4939827"/>
              <a:gd name="connsiteX130" fmla="*/ 3620766 w 12192000"/>
              <a:gd name="connsiteY130" fmla="*/ 218511 h 4939827"/>
              <a:gd name="connsiteX131" fmla="*/ 3629977 w 12192000"/>
              <a:gd name="connsiteY131" fmla="*/ 218664 h 4939827"/>
              <a:gd name="connsiteX132" fmla="*/ 3636217 w 12192000"/>
              <a:gd name="connsiteY132" fmla="*/ 220048 h 4939827"/>
              <a:gd name="connsiteX133" fmla="*/ 3709484 w 12192000"/>
              <a:gd name="connsiteY133" fmla="*/ 186927 h 4939827"/>
              <a:gd name="connsiteX134" fmla="*/ 3761342 w 12192000"/>
              <a:gd name="connsiteY134" fmla="*/ 177474 h 4939827"/>
              <a:gd name="connsiteX135" fmla="*/ 3799748 w 12192000"/>
              <a:gd name="connsiteY135" fmla="*/ 167154 h 4939827"/>
              <a:gd name="connsiteX136" fmla="*/ 3812225 w 12192000"/>
              <a:gd name="connsiteY136" fmla="*/ 189020 h 4939827"/>
              <a:gd name="connsiteX137" fmla="*/ 3864537 w 12192000"/>
              <a:gd name="connsiteY137" fmla="*/ 200742 h 4939827"/>
              <a:gd name="connsiteX138" fmla="*/ 4028476 w 12192000"/>
              <a:gd name="connsiteY138" fmla="*/ 223679 h 4939827"/>
              <a:gd name="connsiteX139" fmla="*/ 4191582 w 12192000"/>
              <a:gd name="connsiteY139" fmla="*/ 238952 h 4939827"/>
              <a:gd name="connsiteX140" fmla="*/ 4251024 w 12192000"/>
              <a:gd name="connsiteY140" fmla="*/ 240874 h 4939827"/>
              <a:gd name="connsiteX141" fmla="*/ 4355275 w 12192000"/>
              <a:gd name="connsiteY141" fmla="*/ 260205 h 4939827"/>
              <a:gd name="connsiteX142" fmla="*/ 4423807 w 12192000"/>
              <a:gd name="connsiteY142" fmla="*/ 270366 h 4939827"/>
              <a:gd name="connsiteX143" fmla="*/ 4558432 w 12192000"/>
              <a:gd name="connsiteY143" fmla="*/ 269194 h 4939827"/>
              <a:gd name="connsiteX144" fmla="*/ 4635061 w 12192000"/>
              <a:gd name="connsiteY144" fmla="*/ 280682 h 4939827"/>
              <a:gd name="connsiteX145" fmla="*/ 4680829 w 12192000"/>
              <a:gd name="connsiteY145" fmla="*/ 287953 h 4939827"/>
              <a:gd name="connsiteX146" fmla="*/ 4807427 w 12192000"/>
              <a:gd name="connsiteY146" fmla="*/ 276835 h 4939827"/>
              <a:gd name="connsiteX147" fmla="*/ 5028933 w 12192000"/>
              <a:gd name="connsiteY147" fmla="*/ 183887 h 4939827"/>
              <a:gd name="connsiteX148" fmla="*/ 5093642 w 12192000"/>
              <a:gd name="connsiteY148" fmla="*/ 177214 h 4939827"/>
              <a:gd name="connsiteX149" fmla="*/ 5102642 w 12192000"/>
              <a:gd name="connsiteY149" fmla="*/ 186816 h 4939827"/>
              <a:gd name="connsiteX150" fmla="*/ 5193590 w 12192000"/>
              <a:gd name="connsiteY150" fmla="*/ 136361 h 4939827"/>
              <a:gd name="connsiteX151" fmla="*/ 5323922 w 12192000"/>
              <a:gd name="connsiteY151" fmla="*/ 146332 h 4939827"/>
              <a:gd name="connsiteX152" fmla="*/ 5421860 w 12192000"/>
              <a:gd name="connsiteY152" fmla="*/ 167298 h 4939827"/>
              <a:gd name="connsiteX153" fmla="*/ 5476948 w 12192000"/>
              <a:gd name="connsiteY153" fmla="*/ 173249 h 4939827"/>
              <a:gd name="connsiteX154" fmla="*/ 5516842 w 12192000"/>
              <a:gd name="connsiteY154" fmla="*/ 184018 h 4939827"/>
              <a:gd name="connsiteX155" fmla="*/ 5619415 w 12192000"/>
              <a:gd name="connsiteY155" fmla="*/ 176781 h 4939827"/>
              <a:gd name="connsiteX156" fmla="*/ 5789867 w 12192000"/>
              <a:gd name="connsiteY156" fmla="*/ 150304 h 4939827"/>
              <a:gd name="connsiteX157" fmla="*/ 5825953 w 12192000"/>
              <a:gd name="connsiteY157" fmla="*/ 147907 h 4939827"/>
              <a:gd name="connsiteX158" fmla="*/ 5856168 w 12192000"/>
              <a:gd name="connsiteY158" fmla="*/ 158719 h 4939827"/>
              <a:gd name="connsiteX159" fmla="*/ 5862476 w 12192000"/>
              <a:gd name="connsiteY159" fmla="*/ 172447 h 4939827"/>
              <a:gd name="connsiteX160" fmla="*/ 5882195 w 12192000"/>
              <a:gd name="connsiteY160" fmla="*/ 173195 h 4939827"/>
              <a:gd name="connsiteX161" fmla="*/ 5887271 w 12192000"/>
              <a:gd name="connsiteY161" fmla="*/ 176084 h 4939827"/>
              <a:gd name="connsiteX162" fmla="*/ 5916552 w 12192000"/>
              <a:gd name="connsiteY162" fmla="*/ 189955 h 4939827"/>
              <a:gd name="connsiteX163" fmla="*/ 5983240 w 12192000"/>
              <a:gd name="connsiteY163" fmla="*/ 152755 h 4939827"/>
              <a:gd name="connsiteX164" fmla="*/ 6061852 w 12192000"/>
              <a:gd name="connsiteY164" fmla="*/ 161953 h 4939827"/>
              <a:gd name="connsiteX165" fmla="*/ 6408386 w 12192000"/>
              <a:gd name="connsiteY165" fmla="*/ 157590 h 4939827"/>
              <a:gd name="connsiteX166" fmla="*/ 6531386 w 12192000"/>
              <a:gd name="connsiteY166" fmla="*/ 156103 h 4939827"/>
              <a:gd name="connsiteX167" fmla="*/ 6721509 w 12192000"/>
              <a:gd name="connsiteY167" fmla="*/ 54829 h 4939827"/>
              <a:gd name="connsiteX168" fmla="*/ 6947884 w 12192000"/>
              <a:gd name="connsiteY168" fmla="*/ 47587 h 4939827"/>
              <a:gd name="connsiteX169" fmla="*/ 6965101 w 12192000"/>
              <a:gd name="connsiteY169" fmla="*/ 25718 h 4939827"/>
              <a:gd name="connsiteX170" fmla="*/ 6986370 w 12192000"/>
              <a:gd name="connsiteY170" fmla="*/ 12659 h 4939827"/>
              <a:gd name="connsiteX171" fmla="*/ 6989536 w 12192000"/>
              <a:gd name="connsiteY171" fmla="*/ 14528 h 4939827"/>
              <a:gd name="connsiteX172" fmla="*/ 7015933 w 12192000"/>
              <a:gd name="connsiteY172" fmla="*/ 9653 h 4939827"/>
              <a:gd name="connsiteX173" fmla="*/ 7020592 w 12192000"/>
              <a:gd name="connsiteY173" fmla="*/ 1651 h 4939827"/>
              <a:gd name="connsiteX174" fmla="*/ 7025905 w 12192000"/>
              <a:gd name="connsiteY174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37675 w 12192000"/>
              <a:gd name="connsiteY17" fmla="*/ 204438 h 4939827"/>
              <a:gd name="connsiteX18" fmla="*/ 7952584 w 12192000"/>
              <a:gd name="connsiteY18" fmla="*/ 170181 h 4939827"/>
              <a:gd name="connsiteX19" fmla="*/ 8009534 w 12192000"/>
              <a:gd name="connsiteY19" fmla="*/ 176441 h 4939827"/>
              <a:gd name="connsiteX20" fmla="*/ 8058681 w 12192000"/>
              <a:gd name="connsiteY20" fmla="*/ 219431 h 4939827"/>
              <a:gd name="connsiteX21" fmla="*/ 8126175 w 12192000"/>
              <a:gd name="connsiteY21" fmla="*/ 240005 h 4939827"/>
              <a:gd name="connsiteX22" fmla="*/ 8166439 w 12192000"/>
              <a:gd name="connsiteY22" fmla="*/ 252699 h 4939827"/>
              <a:gd name="connsiteX23" fmla="*/ 8281371 w 12192000"/>
              <a:gd name="connsiteY23" fmla="*/ 256875 h 4939827"/>
              <a:gd name="connsiteX24" fmla="*/ 8381609 w 12192000"/>
              <a:gd name="connsiteY24" fmla="*/ 240618 h 4939827"/>
              <a:gd name="connsiteX25" fmla="*/ 8406759 w 12192000"/>
              <a:gd name="connsiteY25" fmla="*/ 232517 h 4939827"/>
              <a:gd name="connsiteX26" fmla="*/ 8426506 w 12192000"/>
              <a:gd name="connsiteY26" fmla="*/ 241842 h 4939827"/>
              <a:gd name="connsiteX27" fmla="*/ 8427949 w 12192000"/>
              <a:gd name="connsiteY27" fmla="*/ 240981 h 4939827"/>
              <a:gd name="connsiteX28" fmla="*/ 8441468 w 12192000"/>
              <a:gd name="connsiteY28" fmla="*/ 241157 h 4939827"/>
              <a:gd name="connsiteX29" fmla="*/ 8565757 w 12192000"/>
              <a:gd name="connsiteY29" fmla="*/ 255317 h 4939827"/>
              <a:gd name="connsiteX30" fmla="*/ 8573171 w 12192000"/>
              <a:gd name="connsiteY30" fmla="*/ 258426 h 4939827"/>
              <a:gd name="connsiteX31" fmla="*/ 8573548 w 12192000"/>
              <a:gd name="connsiteY31" fmla="*/ 258241 h 4939827"/>
              <a:gd name="connsiteX32" fmla="*/ 8581827 w 12192000"/>
              <a:gd name="connsiteY32" fmla="*/ 261028 h 4939827"/>
              <a:gd name="connsiteX33" fmla="*/ 8586687 w 12192000"/>
              <a:gd name="connsiteY33" fmla="*/ 264089 h 4939827"/>
              <a:gd name="connsiteX34" fmla="*/ 8601067 w 12192000"/>
              <a:gd name="connsiteY34" fmla="*/ 270114 h 4939827"/>
              <a:gd name="connsiteX35" fmla="*/ 8672650 w 12192000"/>
              <a:gd name="connsiteY35" fmla="*/ 254821 h 4939827"/>
              <a:gd name="connsiteX36" fmla="*/ 8785543 w 12192000"/>
              <a:gd name="connsiteY36" fmla="*/ 263406 h 4939827"/>
              <a:gd name="connsiteX37" fmla="*/ 8830588 w 12192000"/>
              <a:gd name="connsiteY37" fmla="*/ 265483 h 4939827"/>
              <a:gd name="connsiteX38" fmla="*/ 8905142 w 12192000"/>
              <a:gd name="connsiteY38" fmla="*/ 264958 h 4939827"/>
              <a:gd name="connsiteX39" fmla="*/ 8968582 w 12192000"/>
              <a:gd name="connsiteY39" fmla="*/ 262728 h 4939827"/>
              <a:gd name="connsiteX40" fmla="*/ 8972994 w 12192000"/>
              <a:gd name="connsiteY40" fmla="*/ 263284 h 4939827"/>
              <a:gd name="connsiteX41" fmla="*/ 9004605 w 12192000"/>
              <a:gd name="connsiteY41" fmla="*/ 258041 h 4939827"/>
              <a:gd name="connsiteX42" fmla="*/ 9016165 w 12192000"/>
              <a:gd name="connsiteY42" fmla="*/ 261258 h 4939827"/>
              <a:gd name="connsiteX43" fmla="*/ 9043297 w 12192000"/>
              <a:gd name="connsiteY43" fmla="*/ 281547 h 4939827"/>
              <a:gd name="connsiteX44" fmla="*/ 9048315 w 12192000"/>
              <a:gd name="connsiteY44" fmla="*/ 279264 h 4939827"/>
              <a:gd name="connsiteX45" fmla="*/ 9054706 w 12192000"/>
              <a:gd name="connsiteY45" fmla="*/ 278538 h 4939827"/>
              <a:gd name="connsiteX46" fmla="*/ 9070919 w 12192000"/>
              <a:gd name="connsiteY46" fmla="*/ 281810 h 4939827"/>
              <a:gd name="connsiteX47" fmla="*/ 9076813 w 12192000"/>
              <a:gd name="connsiteY47" fmla="*/ 283909 h 4939827"/>
              <a:gd name="connsiteX48" fmla="*/ 9085871 w 12192000"/>
              <a:gd name="connsiteY48" fmla="*/ 285133 h 4939827"/>
              <a:gd name="connsiteX49" fmla="*/ 9086159 w 12192000"/>
              <a:gd name="connsiteY49" fmla="*/ 284887 h 4939827"/>
              <a:gd name="connsiteX50" fmla="*/ 9134606 w 12192000"/>
              <a:gd name="connsiteY50" fmla="*/ 288168 h 4939827"/>
              <a:gd name="connsiteX51" fmla="*/ 9195590 w 12192000"/>
              <a:gd name="connsiteY51" fmla="*/ 279568 h 4939827"/>
              <a:gd name="connsiteX52" fmla="*/ 9219336 w 12192000"/>
              <a:gd name="connsiteY52" fmla="*/ 278133 h 4939827"/>
              <a:gd name="connsiteX53" fmla="*/ 9232362 w 12192000"/>
              <a:gd name="connsiteY53" fmla="*/ 275894 h 4939827"/>
              <a:gd name="connsiteX54" fmla="*/ 9233396 w 12192000"/>
              <a:gd name="connsiteY54" fmla="*/ 274803 h 4939827"/>
              <a:gd name="connsiteX55" fmla="*/ 9256213 w 12192000"/>
              <a:gd name="connsiteY55" fmla="*/ 281576 h 4939827"/>
              <a:gd name="connsiteX56" fmla="*/ 9262377 w 12192000"/>
              <a:gd name="connsiteY56" fmla="*/ 286635 h 4939827"/>
              <a:gd name="connsiteX57" fmla="*/ 9287089 w 12192000"/>
              <a:gd name="connsiteY57" fmla="*/ 303891 h 4939827"/>
              <a:gd name="connsiteX58" fmla="*/ 9371484 w 12192000"/>
              <a:gd name="connsiteY58" fmla="*/ 329634 h 4939827"/>
              <a:gd name="connsiteX59" fmla="*/ 9404829 w 12192000"/>
              <a:gd name="connsiteY59" fmla="*/ 339038 h 4939827"/>
              <a:gd name="connsiteX60" fmla="*/ 9427021 w 12192000"/>
              <a:gd name="connsiteY60" fmla="*/ 358784 h 4939827"/>
              <a:gd name="connsiteX61" fmla="*/ 9670844 w 12192000"/>
              <a:gd name="connsiteY61" fmla="*/ 405128 h 4939827"/>
              <a:gd name="connsiteX62" fmla="*/ 9816083 w 12192000"/>
              <a:gd name="connsiteY62" fmla="*/ 416573 h 4939827"/>
              <a:gd name="connsiteX63" fmla="*/ 9936741 w 12192000"/>
              <a:gd name="connsiteY63" fmla="*/ 437044 h 4939827"/>
              <a:gd name="connsiteX64" fmla="*/ 10050093 w 12192000"/>
              <a:gd name="connsiteY64" fmla="*/ 443783 h 4939827"/>
              <a:gd name="connsiteX65" fmla="*/ 10130090 w 12192000"/>
              <a:gd name="connsiteY65" fmla="*/ 459520 h 4939827"/>
              <a:gd name="connsiteX66" fmla="*/ 10173456 w 12192000"/>
              <a:gd name="connsiteY66" fmla="*/ 457749 h 4939827"/>
              <a:gd name="connsiteX67" fmla="*/ 10218232 w 12192000"/>
              <a:gd name="connsiteY67" fmla="*/ 459820 h 4939827"/>
              <a:gd name="connsiteX68" fmla="*/ 10354176 w 12192000"/>
              <a:gd name="connsiteY68" fmla="*/ 471377 h 4939827"/>
              <a:gd name="connsiteX69" fmla="*/ 10430681 w 12192000"/>
              <a:gd name="connsiteY69" fmla="*/ 481226 h 4939827"/>
              <a:gd name="connsiteX70" fmla="*/ 10478169 w 12192000"/>
              <a:gd name="connsiteY70" fmla="*/ 481774 h 4939827"/>
              <a:gd name="connsiteX71" fmla="*/ 10540907 w 12192000"/>
              <a:gd name="connsiteY71" fmla="*/ 485607 h 4939827"/>
              <a:gd name="connsiteX72" fmla="*/ 10614941 w 12192000"/>
              <a:gd name="connsiteY72" fmla="*/ 487592 h 4939827"/>
              <a:gd name="connsiteX73" fmla="*/ 10674098 w 12192000"/>
              <a:gd name="connsiteY73" fmla="*/ 521656 h 4939827"/>
              <a:gd name="connsiteX74" fmla="*/ 10874834 w 12192000"/>
              <a:gd name="connsiteY74" fmla="*/ 574867 h 4939827"/>
              <a:gd name="connsiteX75" fmla="*/ 10944981 w 12192000"/>
              <a:gd name="connsiteY75" fmla="*/ 615042 h 4939827"/>
              <a:gd name="connsiteX76" fmla="*/ 11006376 w 12192000"/>
              <a:gd name="connsiteY76" fmla="*/ 645957 h 4939827"/>
              <a:gd name="connsiteX77" fmla="*/ 11076308 w 12192000"/>
              <a:gd name="connsiteY77" fmla="*/ 675698 h 4939827"/>
              <a:gd name="connsiteX78" fmla="*/ 11148789 w 12192000"/>
              <a:gd name="connsiteY78" fmla="*/ 685041 h 4939827"/>
              <a:gd name="connsiteX79" fmla="*/ 11249129 w 12192000"/>
              <a:gd name="connsiteY79" fmla="*/ 684218 h 4939827"/>
              <a:gd name="connsiteX80" fmla="*/ 11299915 w 12192000"/>
              <a:gd name="connsiteY80" fmla="*/ 692177 h 4939827"/>
              <a:gd name="connsiteX81" fmla="*/ 11386973 w 12192000"/>
              <a:gd name="connsiteY81" fmla="*/ 708209 h 4939827"/>
              <a:gd name="connsiteX82" fmla="*/ 11500105 w 12192000"/>
              <a:gd name="connsiteY82" fmla="*/ 735014 h 4939827"/>
              <a:gd name="connsiteX83" fmla="*/ 11621735 w 12192000"/>
              <a:gd name="connsiteY83" fmla="*/ 789584 h 4939827"/>
              <a:gd name="connsiteX84" fmla="*/ 11691200 w 12192000"/>
              <a:gd name="connsiteY84" fmla="*/ 867902 h 4939827"/>
              <a:gd name="connsiteX85" fmla="*/ 11819427 w 12192000"/>
              <a:gd name="connsiteY85" fmla="*/ 911634 h 4939827"/>
              <a:gd name="connsiteX86" fmla="*/ 11969720 w 12192000"/>
              <a:gd name="connsiteY86" fmla="*/ 964737 h 4939827"/>
              <a:gd name="connsiteX87" fmla="*/ 12055766 w 12192000"/>
              <a:gd name="connsiteY87" fmla="*/ 991268 h 4939827"/>
              <a:gd name="connsiteX88" fmla="*/ 12171539 w 12192000"/>
              <a:gd name="connsiteY88" fmla="*/ 995427 h 4939827"/>
              <a:gd name="connsiteX89" fmla="*/ 12187831 w 12192000"/>
              <a:gd name="connsiteY89" fmla="*/ 996580 h 4939827"/>
              <a:gd name="connsiteX90" fmla="*/ 12192000 w 12192000"/>
              <a:gd name="connsiteY90" fmla="*/ 996726 h 4939827"/>
              <a:gd name="connsiteX91" fmla="*/ 12192000 w 12192000"/>
              <a:gd name="connsiteY91" fmla="*/ 4939827 h 4939827"/>
              <a:gd name="connsiteX92" fmla="*/ 0 w 12192000"/>
              <a:gd name="connsiteY92" fmla="*/ 4939827 h 4939827"/>
              <a:gd name="connsiteX93" fmla="*/ 0 w 12192000"/>
              <a:gd name="connsiteY93" fmla="*/ 512043 h 4939827"/>
              <a:gd name="connsiteX94" fmla="*/ 7381 w 12192000"/>
              <a:gd name="connsiteY94" fmla="*/ 512580 h 4939827"/>
              <a:gd name="connsiteX95" fmla="*/ 100029 w 12192000"/>
              <a:gd name="connsiteY95" fmla="*/ 504758 h 4939827"/>
              <a:gd name="connsiteX96" fmla="*/ 155244 w 12192000"/>
              <a:gd name="connsiteY96" fmla="*/ 525130 h 4939827"/>
              <a:gd name="connsiteX97" fmla="*/ 254366 w 12192000"/>
              <a:gd name="connsiteY97" fmla="*/ 534449 h 4939827"/>
              <a:gd name="connsiteX98" fmla="*/ 447292 w 12192000"/>
              <a:gd name="connsiteY98" fmla="*/ 542725 h 4939827"/>
              <a:gd name="connsiteX99" fmla="*/ 628105 w 12192000"/>
              <a:gd name="connsiteY99" fmla="*/ 547853 h 4939827"/>
              <a:gd name="connsiteX100" fmla="*/ 783146 w 12192000"/>
              <a:gd name="connsiteY100" fmla="*/ 591799 h 4939827"/>
              <a:gd name="connsiteX101" fmla="*/ 1043676 w 12192000"/>
              <a:gd name="connsiteY101" fmla="*/ 591887 h 4939827"/>
              <a:gd name="connsiteX102" fmla="*/ 1281816 w 12192000"/>
              <a:gd name="connsiteY102" fmla="*/ 520946 h 4939827"/>
              <a:gd name="connsiteX103" fmla="*/ 1486347 w 12192000"/>
              <a:gd name="connsiteY103" fmla="*/ 487310 h 4939827"/>
              <a:gd name="connsiteX104" fmla="*/ 1568079 w 12192000"/>
              <a:gd name="connsiteY104" fmla="*/ 462531 h 4939827"/>
              <a:gd name="connsiteX105" fmla="*/ 1622516 w 12192000"/>
              <a:gd name="connsiteY105" fmla="*/ 466058 h 4939827"/>
              <a:gd name="connsiteX106" fmla="*/ 1655457 w 12192000"/>
              <a:gd name="connsiteY106" fmla="*/ 465359 h 4939827"/>
              <a:gd name="connsiteX107" fmla="*/ 1717454 w 12192000"/>
              <a:gd name="connsiteY107" fmla="*/ 417203 h 4939827"/>
              <a:gd name="connsiteX108" fmla="*/ 1913794 w 12192000"/>
              <a:gd name="connsiteY108" fmla="*/ 365255 h 4939827"/>
              <a:gd name="connsiteX109" fmla="*/ 2129762 w 12192000"/>
              <a:gd name="connsiteY109" fmla="*/ 367832 h 4939827"/>
              <a:gd name="connsiteX110" fmla="*/ 2376970 w 12192000"/>
              <a:gd name="connsiteY110" fmla="*/ 350129 h 4939827"/>
              <a:gd name="connsiteX111" fmla="*/ 2480155 w 12192000"/>
              <a:gd name="connsiteY111" fmla="*/ 359227 h 4939827"/>
              <a:gd name="connsiteX112" fmla="*/ 2586782 w 12192000"/>
              <a:gd name="connsiteY112" fmla="*/ 339352 h 4939827"/>
              <a:gd name="connsiteX113" fmla="*/ 2654496 w 12192000"/>
              <a:gd name="connsiteY113" fmla="*/ 315431 h 4939827"/>
              <a:gd name="connsiteX114" fmla="*/ 2788947 w 12192000"/>
              <a:gd name="connsiteY114" fmla="*/ 250375 h 4939827"/>
              <a:gd name="connsiteX115" fmla="*/ 2885389 w 12192000"/>
              <a:gd name="connsiteY115" fmla="*/ 255259 h 4939827"/>
              <a:gd name="connsiteX116" fmla="*/ 3045916 w 12192000"/>
              <a:gd name="connsiteY116" fmla="*/ 261030 h 4939827"/>
              <a:gd name="connsiteX117" fmla="*/ 3074187 w 12192000"/>
              <a:gd name="connsiteY117" fmla="*/ 243226 h 4939827"/>
              <a:gd name="connsiteX118" fmla="*/ 3103677 w 12192000"/>
              <a:gd name="connsiteY118" fmla="*/ 209527 h 4939827"/>
              <a:gd name="connsiteX119" fmla="*/ 3126759 w 12192000"/>
              <a:gd name="connsiteY119" fmla="*/ 211226 h 4939827"/>
              <a:gd name="connsiteX120" fmla="*/ 3164020 w 12192000"/>
              <a:gd name="connsiteY120" fmla="*/ 212779 h 4939827"/>
              <a:gd name="connsiteX121" fmla="*/ 3285019 w 12192000"/>
              <a:gd name="connsiteY121" fmla="*/ 220535 h 4939827"/>
              <a:gd name="connsiteX122" fmla="*/ 3365154 w 12192000"/>
              <a:gd name="connsiteY122" fmla="*/ 226416 h 4939827"/>
              <a:gd name="connsiteX123" fmla="*/ 3367507 w 12192000"/>
              <a:gd name="connsiteY123" fmla="*/ 225416 h 4939827"/>
              <a:gd name="connsiteX124" fmla="*/ 3387567 w 12192000"/>
              <a:gd name="connsiteY124" fmla="*/ 227103 h 4939827"/>
              <a:gd name="connsiteX125" fmla="*/ 3424753 w 12192000"/>
              <a:gd name="connsiteY125" fmla="*/ 244380 h 4939827"/>
              <a:gd name="connsiteX126" fmla="*/ 3498001 w 12192000"/>
              <a:gd name="connsiteY126" fmla="*/ 231941 h 4939827"/>
              <a:gd name="connsiteX127" fmla="*/ 3561557 w 12192000"/>
              <a:gd name="connsiteY127" fmla="*/ 228095 h 4939827"/>
              <a:gd name="connsiteX128" fmla="*/ 3611920 w 12192000"/>
              <a:gd name="connsiteY128" fmla="*/ 218094 h 4939827"/>
              <a:gd name="connsiteX129" fmla="*/ 3620528 w 12192000"/>
              <a:gd name="connsiteY129" fmla="*/ 218788 h 4939827"/>
              <a:gd name="connsiteX130" fmla="*/ 3620766 w 12192000"/>
              <a:gd name="connsiteY130" fmla="*/ 218511 h 4939827"/>
              <a:gd name="connsiteX131" fmla="*/ 3629977 w 12192000"/>
              <a:gd name="connsiteY131" fmla="*/ 218664 h 4939827"/>
              <a:gd name="connsiteX132" fmla="*/ 3636217 w 12192000"/>
              <a:gd name="connsiteY132" fmla="*/ 220048 h 4939827"/>
              <a:gd name="connsiteX133" fmla="*/ 3709484 w 12192000"/>
              <a:gd name="connsiteY133" fmla="*/ 186927 h 4939827"/>
              <a:gd name="connsiteX134" fmla="*/ 3761342 w 12192000"/>
              <a:gd name="connsiteY134" fmla="*/ 177474 h 4939827"/>
              <a:gd name="connsiteX135" fmla="*/ 3799748 w 12192000"/>
              <a:gd name="connsiteY135" fmla="*/ 167154 h 4939827"/>
              <a:gd name="connsiteX136" fmla="*/ 3812225 w 12192000"/>
              <a:gd name="connsiteY136" fmla="*/ 189020 h 4939827"/>
              <a:gd name="connsiteX137" fmla="*/ 3864537 w 12192000"/>
              <a:gd name="connsiteY137" fmla="*/ 200742 h 4939827"/>
              <a:gd name="connsiteX138" fmla="*/ 4028476 w 12192000"/>
              <a:gd name="connsiteY138" fmla="*/ 223679 h 4939827"/>
              <a:gd name="connsiteX139" fmla="*/ 4191582 w 12192000"/>
              <a:gd name="connsiteY139" fmla="*/ 238952 h 4939827"/>
              <a:gd name="connsiteX140" fmla="*/ 4251024 w 12192000"/>
              <a:gd name="connsiteY140" fmla="*/ 240874 h 4939827"/>
              <a:gd name="connsiteX141" fmla="*/ 4355275 w 12192000"/>
              <a:gd name="connsiteY141" fmla="*/ 260205 h 4939827"/>
              <a:gd name="connsiteX142" fmla="*/ 4423807 w 12192000"/>
              <a:gd name="connsiteY142" fmla="*/ 270366 h 4939827"/>
              <a:gd name="connsiteX143" fmla="*/ 4558432 w 12192000"/>
              <a:gd name="connsiteY143" fmla="*/ 269194 h 4939827"/>
              <a:gd name="connsiteX144" fmla="*/ 4635061 w 12192000"/>
              <a:gd name="connsiteY144" fmla="*/ 280682 h 4939827"/>
              <a:gd name="connsiteX145" fmla="*/ 4807427 w 12192000"/>
              <a:gd name="connsiteY145" fmla="*/ 276835 h 4939827"/>
              <a:gd name="connsiteX146" fmla="*/ 5028933 w 12192000"/>
              <a:gd name="connsiteY146" fmla="*/ 183887 h 4939827"/>
              <a:gd name="connsiteX147" fmla="*/ 5093642 w 12192000"/>
              <a:gd name="connsiteY147" fmla="*/ 177214 h 4939827"/>
              <a:gd name="connsiteX148" fmla="*/ 5102642 w 12192000"/>
              <a:gd name="connsiteY148" fmla="*/ 186816 h 4939827"/>
              <a:gd name="connsiteX149" fmla="*/ 5193590 w 12192000"/>
              <a:gd name="connsiteY149" fmla="*/ 136361 h 4939827"/>
              <a:gd name="connsiteX150" fmla="*/ 5323922 w 12192000"/>
              <a:gd name="connsiteY150" fmla="*/ 146332 h 4939827"/>
              <a:gd name="connsiteX151" fmla="*/ 5421860 w 12192000"/>
              <a:gd name="connsiteY151" fmla="*/ 167298 h 4939827"/>
              <a:gd name="connsiteX152" fmla="*/ 5476948 w 12192000"/>
              <a:gd name="connsiteY152" fmla="*/ 173249 h 4939827"/>
              <a:gd name="connsiteX153" fmla="*/ 5516842 w 12192000"/>
              <a:gd name="connsiteY153" fmla="*/ 184018 h 4939827"/>
              <a:gd name="connsiteX154" fmla="*/ 5619415 w 12192000"/>
              <a:gd name="connsiteY154" fmla="*/ 176781 h 4939827"/>
              <a:gd name="connsiteX155" fmla="*/ 5789867 w 12192000"/>
              <a:gd name="connsiteY155" fmla="*/ 150304 h 4939827"/>
              <a:gd name="connsiteX156" fmla="*/ 5825953 w 12192000"/>
              <a:gd name="connsiteY156" fmla="*/ 147907 h 4939827"/>
              <a:gd name="connsiteX157" fmla="*/ 5856168 w 12192000"/>
              <a:gd name="connsiteY157" fmla="*/ 158719 h 4939827"/>
              <a:gd name="connsiteX158" fmla="*/ 5862476 w 12192000"/>
              <a:gd name="connsiteY158" fmla="*/ 172447 h 4939827"/>
              <a:gd name="connsiteX159" fmla="*/ 5882195 w 12192000"/>
              <a:gd name="connsiteY159" fmla="*/ 173195 h 4939827"/>
              <a:gd name="connsiteX160" fmla="*/ 5887271 w 12192000"/>
              <a:gd name="connsiteY160" fmla="*/ 176084 h 4939827"/>
              <a:gd name="connsiteX161" fmla="*/ 5916552 w 12192000"/>
              <a:gd name="connsiteY161" fmla="*/ 189955 h 4939827"/>
              <a:gd name="connsiteX162" fmla="*/ 5983240 w 12192000"/>
              <a:gd name="connsiteY162" fmla="*/ 152755 h 4939827"/>
              <a:gd name="connsiteX163" fmla="*/ 6061852 w 12192000"/>
              <a:gd name="connsiteY163" fmla="*/ 161953 h 4939827"/>
              <a:gd name="connsiteX164" fmla="*/ 6408386 w 12192000"/>
              <a:gd name="connsiteY164" fmla="*/ 157590 h 4939827"/>
              <a:gd name="connsiteX165" fmla="*/ 6531386 w 12192000"/>
              <a:gd name="connsiteY165" fmla="*/ 156103 h 4939827"/>
              <a:gd name="connsiteX166" fmla="*/ 6721509 w 12192000"/>
              <a:gd name="connsiteY166" fmla="*/ 54829 h 4939827"/>
              <a:gd name="connsiteX167" fmla="*/ 6947884 w 12192000"/>
              <a:gd name="connsiteY167" fmla="*/ 47587 h 4939827"/>
              <a:gd name="connsiteX168" fmla="*/ 6965101 w 12192000"/>
              <a:gd name="connsiteY168" fmla="*/ 25718 h 4939827"/>
              <a:gd name="connsiteX169" fmla="*/ 6986370 w 12192000"/>
              <a:gd name="connsiteY169" fmla="*/ 12659 h 4939827"/>
              <a:gd name="connsiteX170" fmla="*/ 6989536 w 12192000"/>
              <a:gd name="connsiteY170" fmla="*/ 14528 h 4939827"/>
              <a:gd name="connsiteX171" fmla="*/ 7015933 w 12192000"/>
              <a:gd name="connsiteY171" fmla="*/ 9653 h 4939827"/>
              <a:gd name="connsiteX172" fmla="*/ 7020592 w 12192000"/>
              <a:gd name="connsiteY172" fmla="*/ 1651 h 4939827"/>
              <a:gd name="connsiteX173" fmla="*/ 7025905 w 12192000"/>
              <a:gd name="connsiteY173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37675 w 12192000"/>
              <a:gd name="connsiteY17" fmla="*/ 204438 h 4939827"/>
              <a:gd name="connsiteX18" fmla="*/ 7952584 w 12192000"/>
              <a:gd name="connsiteY18" fmla="*/ 170181 h 4939827"/>
              <a:gd name="connsiteX19" fmla="*/ 8009534 w 12192000"/>
              <a:gd name="connsiteY19" fmla="*/ 176441 h 4939827"/>
              <a:gd name="connsiteX20" fmla="*/ 8058681 w 12192000"/>
              <a:gd name="connsiteY20" fmla="*/ 219431 h 4939827"/>
              <a:gd name="connsiteX21" fmla="*/ 8126175 w 12192000"/>
              <a:gd name="connsiteY21" fmla="*/ 240005 h 4939827"/>
              <a:gd name="connsiteX22" fmla="*/ 8166439 w 12192000"/>
              <a:gd name="connsiteY22" fmla="*/ 252699 h 4939827"/>
              <a:gd name="connsiteX23" fmla="*/ 8281371 w 12192000"/>
              <a:gd name="connsiteY23" fmla="*/ 256875 h 4939827"/>
              <a:gd name="connsiteX24" fmla="*/ 8381609 w 12192000"/>
              <a:gd name="connsiteY24" fmla="*/ 240618 h 4939827"/>
              <a:gd name="connsiteX25" fmla="*/ 8406759 w 12192000"/>
              <a:gd name="connsiteY25" fmla="*/ 232517 h 4939827"/>
              <a:gd name="connsiteX26" fmla="*/ 8426506 w 12192000"/>
              <a:gd name="connsiteY26" fmla="*/ 241842 h 4939827"/>
              <a:gd name="connsiteX27" fmla="*/ 8427949 w 12192000"/>
              <a:gd name="connsiteY27" fmla="*/ 240981 h 4939827"/>
              <a:gd name="connsiteX28" fmla="*/ 8441468 w 12192000"/>
              <a:gd name="connsiteY28" fmla="*/ 241157 h 4939827"/>
              <a:gd name="connsiteX29" fmla="*/ 8565757 w 12192000"/>
              <a:gd name="connsiteY29" fmla="*/ 255317 h 4939827"/>
              <a:gd name="connsiteX30" fmla="*/ 8573171 w 12192000"/>
              <a:gd name="connsiteY30" fmla="*/ 258426 h 4939827"/>
              <a:gd name="connsiteX31" fmla="*/ 8573548 w 12192000"/>
              <a:gd name="connsiteY31" fmla="*/ 258241 h 4939827"/>
              <a:gd name="connsiteX32" fmla="*/ 8581827 w 12192000"/>
              <a:gd name="connsiteY32" fmla="*/ 261028 h 4939827"/>
              <a:gd name="connsiteX33" fmla="*/ 8586687 w 12192000"/>
              <a:gd name="connsiteY33" fmla="*/ 264089 h 4939827"/>
              <a:gd name="connsiteX34" fmla="*/ 8601067 w 12192000"/>
              <a:gd name="connsiteY34" fmla="*/ 270114 h 4939827"/>
              <a:gd name="connsiteX35" fmla="*/ 8672650 w 12192000"/>
              <a:gd name="connsiteY35" fmla="*/ 254821 h 4939827"/>
              <a:gd name="connsiteX36" fmla="*/ 8785543 w 12192000"/>
              <a:gd name="connsiteY36" fmla="*/ 263406 h 4939827"/>
              <a:gd name="connsiteX37" fmla="*/ 8830588 w 12192000"/>
              <a:gd name="connsiteY37" fmla="*/ 265483 h 4939827"/>
              <a:gd name="connsiteX38" fmla="*/ 8905142 w 12192000"/>
              <a:gd name="connsiteY38" fmla="*/ 264958 h 4939827"/>
              <a:gd name="connsiteX39" fmla="*/ 8968582 w 12192000"/>
              <a:gd name="connsiteY39" fmla="*/ 262728 h 4939827"/>
              <a:gd name="connsiteX40" fmla="*/ 8972994 w 12192000"/>
              <a:gd name="connsiteY40" fmla="*/ 263284 h 4939827"/>
              <a:gd name="connsiteX41" fmla="*/ 9004605 w 12192000"/>
              <a:gd name="connsiteY41" fmla="*/ 258041 h 4939827"/>
              <a:gd name="connsiteX42" fmla="*/ 9016165 w 12192000"/>
              <a:gd name="connsiteY42" fmla="*/ 261258 h 4939827"/>
              <a:gd name="connsiteX43" fmla="*/ 9043297 w 12192000"/>
              <a:gd name="connsiteY43" fmla="*/ 281547 h 4939827"/>
              <a:gd name="connsiteX44" fmla="*/ 9048315 w 12192000"/>
              <a:gd name="connsiteY44" fmla="*/ 279264 h 4939827"/>
              <a:gd name="connsiteX45" fmla="*/ 9054706 w 12192000"/>
              <a:gd name="connsiteY45" fmla="*/ 278538 h 4939827"/>
              <a:gd name="connsiteX46" fmla="*/ 9070919 w 12192000"/>
              <a:gd name="connsiteY46" fmla="*/ 281810 h 4939827"/>
              <a:gd name="connsiteX47" fmla="*/ 9076813 w 12192000"/>
              <a:gd name="connsiteY47" fmla="*/ 283909 h 4939827"/>
              <a:gd name="connsiteX48" fmla="*/ 9085871 w 12192000"/>
              <a:gd name="connsiteY48" fmla="*/ 285133 h 4939827"/>
              <a:gd name="connsiteX49" fmla="*/ 9086159 w 12192000"/>
              <a:gd name="connsiteY49" fmla="*/ 284887 h 4939827"/>
              <a:gd name="connsiteX50" fmla="*/ 9134606 w 12192000"/>
              <a:gd name="connsiteY50" fmla="*/ 288168 h 4939827"/>
              <a:gd name="connsiteX51" fmla="*/ 9195590 w 12192000"/>
              <a:gd name="connsiteY51" fmla="*/ 279568 h 4939827"/>
              <a:gd name="connsiteX52" fmla="*/ 9219336 w 12192000"/>
              <a:gd name="connsiteY52" fmla="*/ 278133 h 4939827"/>
              <a:gd name="connsiteX53" fmla="*/ 9232362 w 12192000"/>
              <a:gd name="connsiteY53" fmla="*/ 275894 h 4939827"/>
              <a:gd name="connsiteX54" fmla="*/ 9233396 w 12192000"/>
              <a:gd name="connsiteY54" fmla="*/ 274803 h 4939827"/>
              <a:gd name="connsiteX55" fmla="*/ 9256213 w 12192000"/>
              <a:gd name="connsiteY55" fmla="*/ 281576 h 4939827"/>
              <a:gd name="connsiteX56" fmla="*/ 9262377 w 12192000"/>
              <a:gd name="connsiteY56" fmla="*/ 286635 h 4939827"/>
              <a:gd name="connsiteX57" fmla="*/ 9287089 w 12192000"/>
              <a:gd name="connsiteY57" fmla="*/ 303891 h 4939827"/>
              <a:gd name="connsiteX58" fmla="*/ 9371484 w 12192000"/>
              <a:gd name="connsiteY58" fmla="*/ 329634 h 4939827"/>
              <a:gd name="connsiteX59" fmla="*/ 9404829 w 12192000"/>
              <a:gd name="connsiteY59" fmla="*/ 339038 h 4939827"/>
              <a:gd name="connsiteX60" fmla="*/ 9427021 w 12192000"/>
              <a:gd name="connsiteY60" fmla="*/ 358784 h 4939827"/>
              <a:gd name="connsiteX61" fmla="*/ 9670844 w 12192000"/>
              <a:gd name="connsiteY61" fmla="*/ 405128 h 4939827"/>
              <a:gd name="connsiteX62" fmla="*/ 9816083 w 12192000"/>
              <a:gd name="connsiteY62" fmla="*/ 416573 h 4939827"/>
              <a:gd name="connsiteX63" fmla="*/ 9936741 w 12192000"/>
              <a:gd name="connsiteY63" fmla="*/ 437044 h 4939827"/>
              <a:gd name="connsiteX64" fmla="*/ 10050093 w 12192000"/>
              <a:gd name="connsiteY64" fmla="*/ 443783 h 4939827"/>
              <a:gd name="connsiteX65" fmla="*/ 10130090 w 12192000"/>
              <a:gd name="connsiteY65" fmla="*/ 459520 h 4939827"/>
              <a:gd name="connsiteX66" fmla="*/ 10173456 w 12192000"/>
              <a:gd name="connsiteY66" fmla="*/ 457749 h 4939827"/>
              <a:gd name="connsiteX67" fmla="*/ 10218232 w 12192000"/>
              <a:gd name="connsiteY67" fmla="*/ 459820 h 4939827"/>
              <a:gd name="connsiteX68" fmla="*/ 10354176 w 12192000"/>
              <a:gd name="connsiteY68" fmla="*/ 471377 h 4939827"/>
              <a:gd name="connsiteX69" fmla="*/ 10430681 w 12192000"/>
              <a:gd name="connsiteY69" fmla="*/ 481226 h 4939827"/>
              <a:gd name="connsiteX70" fmla="*/ 10478169 w 12192000"/>
              <a:gd name="connsiteY70" fmla="*/ 481774 h 4939827"/>
              <a:gd name="connsiteX71" fmla="*/ 10540907 w 12192000"/>
              <a:gd name="connsiteY71" fmla="*/ 485607 h 4939827"/>
              <a:gd name="connsiteX72" fmla="*/ 10614941 w 12192000"/>
              <a:gd name="connsiteY72" fmla="*/ 487592 h 4939827"/>
              <a:gd name="connsiteX73" fmla="*/ 10674098 w 12192000"/>
              <a:gd name="connsiteY73" fmla="*/ 521656 h 4939827"/>
              <a:gd name="connsiteX74" fmla="*/ 10874834 w 12192000"/>
              <a:gd name="connsiteY74" fmla="*/ 574867 h 4939827"/>
              <a:gd name="connsiteX75" fmla="*/ 10944981 w 12192000"/>
              <a:gd name="connsiteY75" fmla="*/ 615042 h 4939827"/>
              <a:gd name="connsiteX76" fmla="*/ 11006376 w 12192000"/>
              <a:gd name="connsiteY76" fmla="*/ 645957 h 4939827"/>
              <a:gd name="connsiteX77" fmla="*/ 11076308 w 12192000"/>
              <a:gd name="connsiteY77" fmla="*/ 675698 h 4939827"/>
              <a:gd name="connsiteX78" fmla="*/ 11148789 w 12192000"/>
              <a:gd name="connsiteY78" fmla="*/ 685041 h 4939827"/>
              <a:gd name="connsiteX79" fmla="*/ 11249129 w 12192000"/>
              <a:gd name="connsiteY79" fmla="*/ 684218 h 4939827"/>
              <a:gd name="connsiteX80" fmla="*/ 11299915 w 12192000"/>
              <a:gd name="connsiteY80" fmla="*/ 692177 h 4939827"/>
              <a:gd name="connsiteX81" fmla="*/ 11386973 w 12192000"/>
              <a:gd name="connsiteY81" fmla="*/ 708209 h 4939827"/>
              <a:gd name="connsiteX82" fmla="*/ 11500105 w 12192000"/>
              <a:gd name="connsiteY82" fmla="*/ 735014 h 4939827"/>
              <a:gd name="connsiteX83" fmla="*/ 11621735 w 12192000"/>
              <a:gd name="connsiteY83" fmla="*/ 789584 h 4939827"/>
              <a:gd name="connsiteX84" fmla="*/ 11691200 w 12192000"/>
              <a:gd name="connsiteY84" fmla="*/ 867902 h 4939827"/>
              <a:gd name="connsiteX85" fmla="*/ 11819427 w 12192000"/>
              <a:gd name="connsiteY85" fmla="*/ 911634 h 4939827"/>
              <a:gd name="connsiteX86" fmla="*/ 11969720 w 12192000"/>
              <a:gd name="connsiteY86" fmla="*/ 964737 h 4939827"/>
              <a:gd name="connsiteX87" fmla="*/ 12055766 w 12192000"/>
              <a:gd name="connsiteY87" fmla="*/ 991268 h 4939827"/>
              <a:gd name="connsiteX88" fmla="*/ 12171539 w 12192000"/>
              <a:gd name="connsiteY88" fmla="*/ 995427 h 4939827"/>
              <a:gd name="connsiteX89" fmla="*/ 12187831 w 12192000"/>
              <a:gd name="connsiteY89" fmla="*/ 996580 h 4939827"/>
              <a:gd name="connsiteX90" fmla="*/ 12192000 w 12192000"/>
              <a:gd name="connsiteY90" fmla="*/ 996726 h 4939827"/>
              <a:gd name="connsiteX91" fmla="*/ 12192000 w 12192000"/>
              <a:gd name="connsiteY91" fmla="*/ 4939827 h 4939827"/>
              <a:gd name="connsiteX92" fmla="*/ 0 w 12192000"/>
              <a:gd name="connsiteY92" fmla="*/ 4939827 h 4939827"/>
              <a:gd name="connsiteX93" fmla="*/ 0 w 12192000"/>
              <a:gd name="connsiteY93" fmla="*/ 512043 h 4939827"/>
              <a:gd name="connsiteX94" fmla="*/ 7381 w 12192000"/>
              <a:gd name="connsiteY94" fmla="*/ 512580 h 4939827"/>
              <a:gd name="connsiteX95" fmla="*/ 100029 w 12192000"/>
              <a:gd name="connsiteY95" fmla="*/ 504758 h 4939827"/>
              <a:gd name="connsiteX96" fmla="*/ 155244 w 12192000"/>
              <a:gd name="connsiteY96" fmla="*/ 525130 h 4939827"/>
              <a:gd name="connsiteX97" fmla="*/ 254366 w 12192000"/>
              <a:gd name="connsiteY97" fmla="*/ 534449 h 4939827"/>
              <a:gd name="connsiteX98" fmla="*/ 447292 w 12192000"/>
              <a:gd name="connsiteY98" fmla="*/ 542725 h 4939827"/>
              <a:gd name="connsiteX99" fmla="*/ 628105 w 12192000"/>
              <a:gd name="connsiteY99" fmla="*/ 547853 h 4939827"/>
              <a:gd name="connsiteX100" fmla="*/ 783146 w 12192000"/>
              <a:gd name="connsiteY100" fmla="*/ 591799 h 4939827"/>
              <a:gd name="connsiteX101" fmla="*/ 1043676 w 12192000"/>
              <a:gd name="connsiteY101" fmla="*/ 591887 h 4939827"/>
              <a:gd name="connsiteX102" fmla="*/ 1281816 w 12192000"/>
              <a:gd name="connsiteY102" fmla="*/ 520946 h 4939827"/>
              <a:gd name="connsiteX103" fmla="*/ 1486347 w 12192000"/>
              <a:gd name="connsiteY103" fmla="*/ 487310 h 4939827"/>
              <a:gd name="connsiteX104" fmla="*/ 1568079 w 12192000"/>
              <a:gd name="connsiteY104" fmla="*/ 462531 h 4939827"/>
              <a:gd name="connsiteX105" fmla="*/ 1622516 w 12192000"/>
              <a:gd name="connsiteY105" fmla="*/ 466058 h 4939827"/>
              <a:gd name="connsiteX106" fmla="*/ 1655457 w 12192000"/>
              <a:gd name="connsiteY106" fmla="*/ 465359 h 4939827"/>
              <a:gd name="connsiteX107" fmla="*/ 1717454 w 12192000"/>
              <a:gd name="connsiteY107" fmla="*/ 417203 h 4939827"/>
              <a:gd name="connsiteX108" fmla="*/ 1913794 w 12192000"/>
              <a:gd name="connsiteY108" fmla="*/ 365255 h 4939827"/>
              <a:gd name="connsiteX109" fmla="*/ 2129762 w 12192000"/>
              <a:gd name="connsiteY109" fmla="*/ 367832 h 4939827"/>
              <a:gd name="connsiteX110" fmla="*/ 2376970 w 12192000"/>
              <a:gd name="connsiteY110" fmla="*/ 350129 h 4939827"/>
              <a:gd name="connsiteX111" fmla="*/ 2480155 w 12192000"/>
              <a:gd name="connsiteY111" fmla="*/ 359227 h 4939827"/>
              <a:gd name="connsiteX112" fmla="*/ 2586782 w 12192000"/>
              <a:gd name="connsiteY112" fmla="*/ 339352 h 4939827"/>
              <a:gd name="connsiteX113" fmla="*/ 2654496 w 12192000"/>
              <a:gd name="connsiteY113" fmla="*/ 315431 h 4939827"/>
              <a:gd name="connsiteX114" fmla="*/ 2788947 w 12192000"/>
              <a:gd name="connsiteY114" fmla="*/ 250375 h 4939827"/>
              <a:gd name="connsiteX115" fmla="*/ 2885389 w 12192000"/>
              <a:gd name="connsiteY115" fmla="*/ 255259 h 4939827"/>
              <a:gd name="connsiteX116" fmla="*/ 3045916 w 12192000"/>
              <a:gd name="connsiteY116" fmla="*/ 261030 h 4939827"/>
              <a:gd name="connsiteX117" fmla="*/ 3074187 w 12192000"/>
              <a:gd name="connsiteY117" fmla="*/ 243226 h 4939827"/>
              <a:gd name="connsiteX118" fmla="*/ 3103677 w 12192000"/>
              <a:gd name="connsiteY118" fmla="*/ 209527 h 4939827"/>
              <a:gd name="connsiteX119" fmla="*/ 3126759 w 12192000"/>
              <a:gd name="connsiteY119" fmla="*/ 211226 h 4939827"/>
              <a:gd name="connsiteX120" fmla="*/ 3164020 w 12192000"/>
              <a:gd name="connsiteY120" fmla="*/ 212779 h 4939827"/>
              <a:gd name="connsiteX121" fmla="*/ 3285019 w 12192000"/>
              <a:gd name="connsiteY121" fmla="*/ 220535 h 4939827"/>
              <a:gd name="connsiteX122" fmla="*/ 3365154 w 12192000"/>
              <a:gd name="connsiteY122" fmla="*/ 226416 h 4939827"/>
              <a:gd name="connsiteX123" fmla="*/ 3367507 w 12192000"/>
              <a:gd name="connsiteY123" fmla="*/ 225416 h 4939827"/>
              <a:gd name="connsiteX124" fmla="*/ 3387567 w 12192000"/>
              <a:gd name="connsiteY124" fmla="*/ 227103 h 4939827"/>
              <a:gd name="connsiteX125" fmla="*/ 3424753 w 12192000"/>
              <a:gd name="connsiteY125" fmla="*/ 244380 h 4939827"/>
              <a:gd name="connsiteX126" fmla="*/ 3498001 w 12192000"/>
              <a:gd name="connsiteY126" fmla="*/ 231941 h 4939827"/>
              <a:gd name="connsiteX127" fmla="*/ 3561557 w 12192000"/>
              <a:gd name="connsiteY127" fmla="*/ 228095 h 4939827"/>
              <a:gd name="connsiteX128" fmla="*/ 3611920 w 12192000"/>
              <a:gd name="connsiteY128" fmla="*/ 218094 h 4939827"/>
              <a:gd name="connsiteX129" fmla="*/ 3620528 w 12192000"/>
              <a:gd name="connsiteY129" fmla="*/ 218788 h 4939827"/>
              <a:gd name="connsiteX130" fmla="*/ 3620766 w 12192000"/>
              <a:gd name="connsiteY130" fmla="*/ 218511 h 4939827"/>
              <a:gd name="connsiteX131" fmla="*/ 3629977 w 12192000"/>
              <a:gd name="connsiteY131" fmla="*/ 218664 h 4939827"/>
              <a:gd name="connsiteX132" fmla="*/ 3636217 w 12192000"/>
              <a:gd name="connsiteY132" fmla="*/ 220048 h 4939827"/>
              <a:gd name="connsiteX133" fmla="*/ 3709484 w 12192000"/>
              <a:gd name="connsiteY133" fmla="*/ 186927 h 4939827"/>
              <a:gd name="connsiteX134" fmla="*/ 3761342 w 12192000"/>
              <a:gd name="connsiteY134" fmla="*/ 177474 h 4939827"/>
              <a:gd name="connsiteX135" fmla="*/ 3799748 w 12192000"/>
              <a:gd name="connsiteY135" fmla="*/ 167154 h 4939827"/>
              <a:gd name="connsiteX136" fmla="*/ 3812225 w 12192000"/>
              <a:gd name="connsiteY136" fmla="*/ 189020 h 4939827"/>
              <a:gd name="connsiteX137" fmla="*/ 3864537 w 12192000"/>
              <a:gd name="connsiteY137" fmla="*/ 200742 h 4939827"/>
              <a:gd name="connsiteX138" fmla="*/ 4028476 w 12192000"/>
              <a:gd name="connsiteY138" fmla="*/ 223679 h 4939827"/>
              <a:gd name="connsiteX139" fmla="*/ 4191582 w 12192000"/>
              <a:gd name="connsiteY139" fmla="*/ 238952 h 4939827"/>
              <a:gd name="connsiteX140" fmla="*/ 4251024 w 12192000"/>
              <a:gd name="connsiteY140" fmla="*/ 240874 h 4939827"/>
              <a:gd name="connsiteX141" fmla="*/ 4355275 w 12192000"/>
              <a:gd name="connsiteY141" fmla="*/ 260205 h 4939827"/>
              <a:gd name="connsiteX142" fmla="*/ 4423807 w 12192000"/>
              <a:gd name="connsiteY142" fmla="*/ 270366 h 4939827"/>
              <a:gd name="connsiteX143" fmla="*/ 4558432 w 12192000"/>
              <a:gd name="connsiteY143" fmla="*/ 269194 h 4939827"/>
              <a:gd name="connsiteX144" fmla="*/ 4635061 w 12192000"/>
              <a:gd name="connsiteY144" fmla="*/ 280682 h 4939827"/>
              <a:gd name="connsiteX145" fmla="*/ 4807427 w 12192000"/>
              <a:gd name="connsiteY145" fmla="*/ 276835 h 4939827"/>
              <a:gd name="connsiteX146" fmla="*/ 5028933 w 12192000"/>
              <a:gd name="connsiteY146" fmla="*/ 183887 h 4939827"/>
              <a:gd name="connsiteX147" fmla="*/ 5093642 w 12192000"/>
              <a:gd name="connsiteY147" fmla="*/ 177214 h 4939827"/>
              <a:gd name="connsiteX148" fmla="*/ 5102642 w 12192000"/>
              <a:gd name="connsiteY148" fmla="*/ 186816 h 4939827"/>
              <a:gd name="connsiteX149" fmla="*/ 5193590 w 12192000"/>
              <a:gd name="connsiteY149" fmla="*/ 136361 h 4939827"/>
              <a:gd name="connsiteX150" fmla="*/ 5323922 w 12192000"/>
              <a:gd name="connsiteY150" fmla="*/ 146332 h 4939827"/>
              <a:gd name="connsiteX151" fmla="*/ 5421860 w 12192000"/>
              <a:gd name="connsiteY151" fmla="*/ 167298 h 4939827"/>
              <a:gd name="connsiteX152" fmla="*/ 5476948 w 12192000"/>
              <a:gd name="connsiteY152" fmla="*/ 173249 h 4939827"/>
              <a:gd name="connsiteX153" fmla="*/ 5516842 w 12192000"/>
              <a:gd name="connsiteY153" fmla="*/ 184018 h 4939827"/>
              <a:gd name="connsiteX154" fmla="*/ 5619415 w 12192000"/>
              <a:gd name="connsiteY154" fmla="*/ 176781 h 4939827"/>
              <a:gd name="connsiteX155" fmla="*/ 5789867 w 12192000"/>
              <a:gd name="connsiteY155" fmla="*/ 150304 h 4939827"/>
              <a:gd name="connsiteX156" fmla="*/ 5825953 w 12192000"/>
              <a:gd name="connsiteY156" fmla="*/ 147907 h 4939827"/>
              <a:gd name="connsiteX157" fmla="*/ 5856168 w 12192000"/>
              <a:gd name="connsiteY157" fmla="*/ 158719 h 4939827"/>
              <a:gd name="connsiteX158" fmla="*/ 5862476 w 12192000"/>
              <a:gd name="connsiteY158" fmla="*/ 172447 h 4939827"/>
              <a:gd name="connsiteX159" fmla="*/ 5882195 w 12192000"/>
              <a:gd name="connsiteY159" fmla="*/ 173195 h 4939827"/>
              <a:gd name="connsiteX160" fmla="*/ 5887271 w 12192000"/>
              <a:gd name="connsiteY160" fmla="*/ 176084 h 4939827"/>
              <a:gd name="connsiteX161" fmla="*/ 5916552 w 12192000"/>
              <a:gd name="connsiteY161" fmla="*/ 189955 h 4939827"/>
              <a:gd name="connsiteX162" fmla="*/ 5983240 w 12192000"/>
              <a:gd name="connsiteY162" fmla="*/ 152755 h 4939827"/>
              <a:gd name="connsiteX163" fmla="*/ 6061852 w 12192000"/>
              <a:gd name="connsiteY163" fmla="*/ 161953 h 4939827"/>
              <a:gd name="connsiteX164" fmla="*/ 6531386 w 12192000"/>
              <a:gd name="connsiteY164" fmla="*/ 156103 h 4939827"/>
              <a:gd name="connsiteX165" fmla="*/ 6721509 w 12192000"/>
              <a:gd name="connsiteY165" fmla="*/ 54829 h 4939827"/>
              <a:gd name="connsiteX166" fmla="*/ 6947884 w 12192000"/>
              <a:gd name="connsiteY166" fmla="*/ 47587 h 4939827"/>
              <a:gd name="connsiteX167" fmla="*/ 6965101 w 12192000"/>
              <a:gd name="connsiteY167" fmla="*/ 25718 h 4939827"/>
              <a:gd name="connsiteX168" fmla="*/ 6986370 w 12192000"/>
              <a:gd name="connsiteY168" fmla="*/ 12659 h 4939827"/>
              <a:gd name="connsiteX169" fmla="*/ 6989536 w 12192000"/>
              <a:gd name="connsiteY169" fmla="*/ 14528 h 4939827"/>
              <a:gd name="connsiteX170" fmla="*/ 7015933 w 12192000"/>
              <a:gd name="connsiteY170" fmla="*/ 9653 h 4939827"/>
              <a:gd name="connsiteX171" fmla="*/ 7020592 w 12192000"/>
              <a:gd name="connsiteY171" fmla="*/ 1651 h 4939827"/>
              <a:gd name="connsiteX172" fmla="*/ 7025905 w 12192000"/>
              <a:gd name="connsiteY172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37675 w 12192000"/>
              <a:gd name="connsiteY17" fmla="*/ 204438 h 4939827"/>
              <a:gd name="connsiteX18" fmla="*/ 7952584 w 12192000"/>
              <a:gd name="connsiteY18" fmla="*/ 170181 h 4939827"/>
              <a:gd name="connsiteX19" fmla="*/ 8009534 w 12192000"/>
              <a:gd name="connsiteY19" fmla="*/ 176441 h 4939827"/>
              <a:gd name="connsiteX20" fmla="*/ 8058681 w 12192000"/>
              <a:gd name="connsiteY20" fmla="*/ 219431 h 4939827"/>
              <a:gd name="connsiteX21" fmla="*/ 8126175 w 12192000"/>
              <a:gd name="connsiteY21" fmla="*/ 240005 h 4939827"/>
              <a:gd name="connsiteX22" fmla="*/ 8166439 w 12192000"/>
              <a:gd name="connsiteY22" fmla="*/ 252699 h 4939827"/>
              <a:gd name="connsiteX23" fmla="*/ 8281371 w 12192000"/>
              <a:gd name="connsiteY23" fmla="*/ 256875 h 4939827"/>
              <a:gd name="connsiteX24" fmla="*/ 8381609 w 12192000"/>
              <a:gd name="connsiteY24" fmla="*/ 240618 h 4939827"/>
              <a:gd name="connsiteX25" fmla="*/ 8406759 w 12192000"/>
              <a:gd name="connsiteY25" fmla="*/ 232517 h 4939827"/>
              <a:gd name="connsiteX26" fmla="*/ 8426506 w 12192000"/>
              <a:gd name="connsiteY26" fmla="*/ 241842 h 4939827"/>
              <a:gd name="connsiteX27" fmla="*/ 8427949 w 12192000"/>
              <a:gd name="connsiteY27" fmla="*/ 240981 h 4939827"/>
              <a:gd name="connsiteX28" fmla="*/ 8441468 w 12192000"/>
              <a:gd name="connsiteY28" fmla="*/ 241157 h 4939827"/>
              <a:gd name="connsiteX29" fmla="*/ 8565757 w 12192000"/>
              <a:gd name="connsiteY29" fmla="*/ 255317 h 4939827"/>
              <a:gd name="connsiteX30" fmla="*/ 8573171 w 12192000"/>
              <a:gd name="connsiteY30" fmla="*/ 258426 h 4939827"/>
              <a:gd name="connsiteX31" fmla="*/ 8573548 w 12192000"/>
              <a:gd name="connsiteY31" fmla="*/ 258241 h 4939827"/>
              <a:gd name="connsiteX32" fmla="*/ 8581827 w 12192000"/>
              <a:gd name="connsiteY32" fmla="*/ 261028 h 4939827"/>
              <a:gd name="connsiteX33" fmla="*/ 8586687 w 12192000"/>
              <a:gd name="connsiteY33" fmla="*/ 264089 h 4939827"/>
              <a:gd name="connsiteX34" fmla="*/ 8601067 w 12192000"/>
              <a:gd name="connsiteY34" fmla="*/ 270114 h 4939827"/>
              <a:gd name="connsiteX35" fmla="*/ 8672650 w 12192000"/>
              <a:gd name="connsiteY35" fmla="*/ 254821 h 4939827"/>
              <a:gd name="connsiteX36" fmla="*/ 8785543 w 12192000"/>
              <a:gd name="connsiteY36" fmla="*/ 263406 h 4939827"/>
              <a:gd name="connsiteX37" fmla="*/ 8830588 w 12192000"/>
              <a:gd name="connsiteY37" fmla="*/ 265483 h 4939827"/>
              <a:gd name="connsiteX38" fmla="*/ 8905142 w 12192000"/>
              <a:gd name="connsiteY38" fmla="*/ 264958 h 4939827"/>
              <a:gd name="connsiteX39" fmla="*/ 8968582 w 12192000"/>
              <a:gd name="connsiteY39" fmla="*/ 262728 h 4939827"/>
              <a:gd name="connsiteX40" fmla="*/ 8972994 w 12192000"/>
              <a:gd name="connsiteY40" fmla="*/ 263284 h 4939827"/>
              <a:gd name="connsiteX41" fmla="*/ 9004605 w 12192000"/>
              <a:gd name="connsiteY41" fmla="*/ 258041 h 4939827"/>
              <a:gd name="connsiteX42" fmla="*/ 9016165 w 12192000"/>
              <a:gd name="connsiteY42" fmla="*/ 261258 h 4939827"/>
              <a:gd name="connsiteX43" fmla="*/ 9043297 w 12192000"/>
              <a:gd name="connsiteY43" fmla="*/ 281547 h 4939827"/>
              <a:gd name="connsiteX44" fmla="*/ 9048315 w 12192000"/>
              <a:gd name="connsiteY44" fmla="*/ 279264 h 4939827"/>
              <a:gd name="connsiteX45" fmla="*/ 9054706 w 12192000"/>
              <a:gd name="connsiteY45" fmla="*/ 278538 h 4939827"/>
              <a:gd name="connsiteX46" fmla="*/ 9070919 w 12192000"/>
              <a:gd name="connsiteY46" fmla="*/ 281810 h 4939827"/>
              <a:gd name="connsiteX47" fmla="*/ 9076813 w 12192000"/>
              <a:gd name="connsiteY47" fmla="*/ 283909 h 4939827"/>
              <a:gd name="connsiteX48" fmla="*/ 9085871 w 12192000"/>
              <a:gd name="connsiteY48" fmla="*/ 285133 h 4939827"/>
              <a:gd name="connsiteX49" fmla="*/ 9086159 w 12192000"/>
              <a:gd name="connsiteY49" fmla="*/ 284887 h 4939827"/>
              <a:gd name="connsiteX50" fmla="*/ 9134606 w 12192000"/>
              <a:gd name="connsiteY50" fmla="*/ 288168 h 4939827"/>
              <a:gd name="connsiteX51" fmla="*/ 9195590 w 12192000"/>
              <a:gd name="connsiteY51" fmla="*/ 279568 h 4939827"/>
              <a:gd name="connsiteX52" fmla="*/ 9219336 w 12192000"/>
              <a:gd name="connsiteY52" fmla="*/ 278133 h 4939827"/>
              <a:gd name="connsiteX53" fmla="*/ 9232362 w 12192000"/>
              <a:gd name="connsiteY53" fmla="*/ 275894 h 4939827"/>
              <a:gd name="connsiteX54" fmla="*/ 9233396 w 12192000"/>
              <a:gd name="connsiteY54" fmla="*/ 274803 h 4939827"/>
              <a:gd name="connsiteX55" fmla="*/ 9256213 w 12192000"/>
              <a:gd name="connsiteY55" fmla="*/ 281576 h 4939827"/>
              <a:gd name="connsiteX56" fmla="*/ 9262377 w 12192000"/>
              <a:gd name="connsiteY56" fmla="*/ 286635 h 4939827"/>
              <a:gd name="connsiteX57" fmla="*/ 9287089 w 12192000"/>
              <a:gd name="connsiteY57" fmla="*/ 303891 h 4939827"/>
              <a:gd name="connsiteX58" fmla="*/ 9371484 w 12192000"/>
              <a:gd name="connsiteY58" fmla="*/ 329634 h 4939827"/>
              <a:gd name="connsiteX59" fmla="*/ 9404829 w 12192000"/>
              <a:gd name="connsiteY59" fmla="*/ 339038 h 4939827"/>
              <a:gd name="connsiteX60" fmla="*/ 9427021 w 12192000"/>
              <a:gd name="connsiteY60" fmla="*/ 358784 h 4939827"/>
              <a:gd name="connsiteX61" fmla="*/ 9670844 w 12192000"/>
              <a:gd name="connsiteY61" fmla="*/ 405128 h 4939827"/>
              <a:gd name="connsiteX62" fmla="*/ 9816083 w 12192000"/>
              <a:gd name="connsiteY62" fmla="*/ 416573 h 4939827"/>
              <a:gd name="connsiteX63" fmla="*/ 9936741 w 12192000"/>
              <a:gd name="connsiteY63" fmla="*/ 437044 h 4939827"/>
              <a:gd name="connsiteX64" fmla="*/ 10050093 w 12192000"/>
              <a:gd name="connsiteY64" fmla="*/ 443783 h 4939827"/>
              <a:gd name="connsiteX65" fmla="*/ 10130090 w 12192000"/>
              <a:gd name="connsiteY65" fmla="*/ 459520 h 4939827"/>
              <a:gd name="connsiteX66" fmla="*/ 10173456 w 12192000"/>
              <a:gd name="connsiteY66" fmla="*/ 457749 h 4939827"/>
              <a:gd name="connsiteX67" fmla="*/ 10218232 w 12192000"/>
              <a:gd name="connsiteY67" fmla="*/ 459820 h 4939827"/>
              <a:gd name="connsiteX68" fmla="*/ 10354176 w 12192000"/>
              <a:gd name="connsiteY68" fmla="*/ 471377 h 4939827"/>
              <a:gd name="connsiteX69" fmla="*/ 10430681 w 12192000"/>
              <a:gd name="connsiteY69" fmla="*/ 481226 h 4939827"/>
              <a:gd name="connsiteX70" fmla="*/ 10478169 w 12192000"/>
              <a:gd name="connsiteY70" fmla="*/ 481774 h 4939827"/>
              <a:gd name="connsiteX71" fmla="*/ 10540907 w 12192000"/>
              <a:gd name="connsiteY71" fmla="*/ 485607 h 4939827"/>
              <a:gd name="connsiteX72" fmla="*/ 10614941 w 12192000"/>
              <a:gd name="connsiteY72" fmla="*/ 487592 h 4939827"/>
              <a:gd name="connsiteX73" fmla="*/ 10674098 w 12192000"/>
              <a:gd name="connsiteY73" fmla="*/ 521656 h 4939827"/>
              <a:gd name="connsiteX74" fmla="*/ 10874834 w 12192000"/>
              <a:gd name="connsiteY74" fmla="*/ 574867 h 4939827"/>
              <a:gd name="connsiteX75" fmla="*/ 10944981 w 12192000"/>
              <a:gd name="connsiteY75" fmla="*/ 615042 h 4939827"/>
              <a:gd name="connsiteX76" fmla="*/ 11006376 w 12192000"/>
              <a:gd name="connsiteY76" fmla="*/ 645957 h 4939827"/>
              <a:gd name="connsiteX77" fmla="*/ 11076308 w 12192000"/>
              <a:gd name="connsiteY77" fmla="*/ 675698 h 4939827"/>
              <a:gd name="connsiteX78" fmla="*/ 11148789 w 12192000"/>
              <a:gd name="connsiteY78" fmla="*/ 685041 h 4939827"/>
              <a:gd name="connsiteX79" fmla="*/ 11249129 w 12192000"/>
              <a:gd name="connsiteY79" fmla="*/ 684218 h 4939827"/>
              <a:gd name="connsiteX80" fmla="*/ 11299915 w 12192000"/>
              <a:gd name="connsiteY80" fmla="*/ 692177 h 4939827"/>
              <a:gd name="connsiteX81" fmla="*/ 11386973 w 12192000"/>
              <a:gd name="connsiteY81" fmla="*/ 708209 h 4939827"/>
              <a:gd name="connsiteX82" fmla="*/ 11500105 w 12192000"/>
              <a:gd name="connsiteY82" fmla="*/ 735014 h 4939827"/>
              <a:gd name="connsiteX83" fmla="*/ 11621735 w 12192000"/>
              <a:gd name="connsiteY83" fmla="*/ 789584 h 4939827"/>
              <a:gd name="connsiteX84" fmla="*/ 11691200 w 12192000"/>
              <a:gd name="connsiteY84" fmla="*/ 867902 h 4939827"/>
              <a:gd name="connsiteX85" fmla="*/ 11819427 w 12192000"/>
              <a:gd name="connsiteY85" fmla="*/ 911634 h 4939827"/>
              <a:gd name="connsiteX86" fmla="*/ 11969720 w 12192000"/>
              <a:gd name="connsiteY86" fmla="*/ 964737 h 4939827"/>
              <a:gd name="connsiteX87" fmla="*/ 12055766 w 12192000"/>
              <a:gd name="connsiteY87" fmla="*/ 991268 h 4939827"/>
              <a:gd name="connsiteX88" fmla="*/ 12171539 w 12192000"/>
              <a:gd name="connsiteY88" fmla="*/ 995427 h 4939827"/>
              <a:gd name="connsiteX89" fmla="*/ 12187831 w 12192000"/>
              <a:gd name="connsiteY89" fmla="*/ 996580 h 4939827"/>
              <a:gd name="connsiteX90" fmla="*/ 12192000 w 12192000"/>
              <a:gd name="connsiteY90" fmla="*/ 996726 h 4939827"/>
              <a:gd name="connsiteX91" fmla="*/ 12192000 w 12192000"/>
              <a:gd name="connsiteY91" fmla="*/ 4939827 h 4939827"/>
              <a:gd name="connsiteX92" fmla="*/ 0 w 12192000"/>
              <a:gd name="connsiteY92" fmla="*/ 4939827 h 4939827"/>
              <a:gd name="connsiteX93" fmla="*/ 0 w 12192000"/>
              <a:gd name="connsiteY93" fmla="*/ 512043 h 4939827"/>
              <a:gd name="connsiteX94" fmla="*/ 7381 w 12192000"/>
              <a:gd name="connsiteY94" fmla="*/ 512580 h 4939827"/>
              <a:gd name="connsiteX95" fmla="*/ 100029 w 12192000"/>
              <a:gd name="connsiteY95" fmla="*/ 504758 h 4939827"/>
              <a:gd name="connsiteX96" fmla="*/ 155244 w 12192000"/>
              <a:gd name="connsiteY96" fmla="*/ 525130 h 4939827"/>
              <a:gd name="connsiteX97" fmla="*/ 254366 w 12192000"/>
              <a:gd name="connsiteY97" fmla="*/ 534449 h 4939827"/>
              <a:gd name="connsiteX98" fmla="*/ 447292 w 12192000"/>
              <a:gd name="connsiteY98" fmla="*/ 542725 h 4939827"/>
              <a:gd name="connsiteX99" fmla="*/ 628105 w 12192000"/>
              <a:gd name="connsiteY99" fmla="*/ 547853 h 4939827"/>
              <a:gd name="connsiteX100" fmla="*/ 783146 w 12192000"/>
              <a:gd name="connsiteY100" fmla="*/ 591799 h 4939827"/>
              <a:gd name="connsiteX101" fmla="*/ 1043676 w 12192000"/>
              <a:gd name="connsiteY101" fmla="*/ 591887 h 4939827"/>
              <a:gd name="connsiteX102" fmla="*/ 1281816 w 12192000"/>
              <a:gd name="connsiteY102" fmla="*/ 520946 h 4939827"/>
              <a:gd name="connsiteX103" fmla="*/ 1486347 w 12192000"/>
              <a:gd name="connsiteY103" fmla="*/ 487310 h 4939827"/>
              <a:gd name="connsiteX104" fmla="*/ 1568079 w 12192000"/>
              <a:gd name="connsiteY104" fmla="*/ 462531 h 4939827"/>
              <a:gd name="connsiteX105" fmla="*/ 1622516 w 12192000"/>
              <a:gd name="connsiteY105" fmla="*/ 466058 h 4939827"/>
              <a:gd name="connsiteX106" fmla="*/ 1655457 w 12192000"/>
              <a:gd name="connsiteY106" fmla="*/ 465359 h 4939827"/>
              <a:gd name="connsiteX107" fmla="*/ 1717454 w 12192000"/>
              <a:gd name="connsiteY107" fmla="*/ 417203 h 4939827"/>
              <a:gd name="connsiteX108" fmla="*/ 1913794 w 12192000"/>
              <a:gd name="connsiteY108" fmla="*/ 365255 h 4939827"/>
              <a:gd name="connsiteX109" fmla="*/ 2129762 w 12192000"/>
              <a:gd name="connsiteY109" fmla="*/ 367832 h 4939827"/>
              <a:gd name="connsiteX110" fmla="*/ 2376970 w 12192000"/>
              <a:gd name="connsiteY110" fmla="*/ 350129 h 4939827"/>
              <a:gd name="connsiteX111" fmla="*/ 2480155 w 12192000"/>
              <a:gd name="connsiteY111" fmla="*/ 359227 h 4939827"/>
              <a:gd name="connsiteX112" fmla="*/ 2586782 w 12192000"/>
              <a:gd name="connsiteY112" fmla="*/ 339352 h 4939827"/>
              <a:gd name="connsiteX113" fmla="*/ 2654496 w 12192000"/>
              <a:gd name="connsiteY113" fmla="*/ 315431 h 4939827"/>
              <a:gd name="connsiteX114" fmla="*/ 2788947 w 12192000"/>
              <a:gd name="connsiteY114" fmla="*/ 250375 h 4939827"/>
              <a:gd name="connsiteX115" fmla="*/ 2885389 w 12192000"/>
              <a:gd name="connsiteY115" fmla="*/ 255259 h 4939827"/>
              <a:gd name="connsiteX116" fmla="*/ 3045916 w 12192000"/>
              <a:gd name="connsiteY116" fmla="*/ 261030 h 4939827"/>
              <a:gd name="connsiteX117" fmla="*/ 3074187 w 12192000"/>
              <a:gd name="connsiteY117" fmla="*/ 243226 h 4939827"/>
              <a:gd name="connsiteX118" fmla="*/ 3103677 w 12192000"/>
              <a:gd name="connsiteY118" fmla="*/ 209527 h 4939827"/>
              <a:gd name="connsiteX119" fmla="*/ 3126759 w 12192000"/>
              <a:gd name="connsiteY119" fmla="*/ 211226 h 4939827"/>
              <a:gd name="connsiteX120" fmla="*/ 3164020 w 12192000"/>
              <a:gd name="connsiteY120" fmla="*/ 212779 h 4939827"/>
              <a:gd name="connsiteX121" fmla="*/ 3285019 w 12192000"/>
              <a:gd name="connsiteY121" fmla="*/ 220535 h 4939827"/>
              <a:gd name="connsiteX122" fmla="*/ 3365154 w 12192000"/>
              <a:gd name="connsiteY122" fmla="*/ 226416 h 4939827"/>
              <a:gd name="connsiteX123" fmla="*/ 3367507 w 12192000"/>
              <a:gd name="connsiteY123" fmla="*/ 225416 h 4939827"/>
              <a:gd name="connsiteX124" fmla="*/ 3387567 w 12192000"/>
              <a:gd name="connsiteY124" fmla="*/ 227103 h 4939827"/>
              <a:gd name="connsiteX125" fmla="*/ 3424753 w 12192000"/>
              <a:gd name="connsiteY125" fmla="*/ 244380 h 4939827"/>
              <a:gd name="connsiteX126" fmla="*/ 3498001 w 12192000"/>
              <a:gd name="connsiteY126" fmla="*/ 231941 h 4939827"/>
              <a:gd name="connsiteX127" fmla="*/ 3561557 w 12192000"/>
              <a:gd name="connsiteY127" fmla="*/ 228095 h 4939827"/>
              <a:gd name="connsiteX128" fmla="*/ 3611920 w 12192000"/>
              <a:gd name="connsiteY128" fmla="*/ 218094 h 4939827"/>
              <a:gd name="connsiteX129" fmla="*/ 3620528 w 12192000"/>
              <a:gd name="connsiteY129" fmla="*/ 218788 h 4939827"/>
              <a:gd name="connsiteX130" fmla="*/ 3620766 w 12192000"/>
              <a:gd name="connsiteY130" fmla="*/ 218511 h 4939827"/>
              <a:gd name="connsiteX131" fmla="*/ 3629977 w 12192000"/>
              <a:gd name="connsiteY131" fmla="*/ 218664 h 4939827"/>
              <a:gd name="connsiteX132" fmla="*/ 3636217 w 12192000"/>
              <a:gd name="connsiteY132" fmla="*/ 220048 h 4939827"/>
              <a:gd name="connsiteX133" fmla="*/ 3709484 w 12192000"/>
              <a:gd name="connsiteY133" fmla="*/ 186927 h 4939827"/>
              <a:gd name="connsiteX134" fmla="*/ 3761342 w 12192000"/>
              <a:gd name="connsiteY134" fmla="*/ 177474 h 4939827"/>
              <a:gd name="connsiteX135" fmla="*/ 3799748 w 12192000"/>
              <a:gd name="connsiteY135" fmla="*/ 167154 h 4939827"/>
              <a:gd name="connsiteX136" fmla="*/ 3812225 w 12192000"/>
              <a:gd name="connsiteY136" fmla="*/ 189020 h 4939827"/>
              <a:gd name="connsiteX137" fmla="*/ 3864537 w 12192000"/>
              <a:gd name="connsiteY137" fmla="*/ 200742 h 4939827"/>
              <a:gd name="connsiteX138" fmla="*/ 4028476 w 12192000"/>
              <a:gd name="connsiteY138" fmla="*/ 223679 h 4939827"/>
              <a:gd name="connsiteX139" fmla="*/ 4191582 w 12192000"/>
              <a:gd name="connsiteY139" fmla="*/ 238952 h 4939827"/>
              <a:gd name="connsiteX140" fmla="*/ 4251024 w 12192000"/>
              <a:gd name="connsiteY140" fmla="*/ 240874 h 4939827"/>
              <a:gd name="connsiteX141" fmla="*/ 4355275 w 12192000"/>
              <a:gd name="connsiteY141" fmla="*/ 260205 h 4939827"/>
              <a:gd name="connsiteX142" fmla="*/ 4423807 w 12192000"/>
              <a:gd name="connsiteY142" fmla="*/ 270366 h 4939827"/>
              <a:gd name="connsiteX143" fmla="*/ 4558432 w 12192000"/>
              <a:gd name="connsiteY143" fmla="*/ 269194 h 4939827"/>
              <a:gd name="connsiteX144" fmla="*/ 4635061 w 12192000"/>
              <a:gd name="connsiteY144" fmla="*/ 280682 h 4939827"/>
              <a:gd name="connsiteX145" fmla="*/ 4807427 w 12192000"/>
              <a:gd name="connsiteY145" fmla="*/ 276835 h 4939827"/>
              <a:gd name="connsiteX146" fmla="*/ 5028933 w 12192000"/>
              <a:gd name="connsiteY146" fmla="*/ 183887 h 4939827"/>
              <a:gd name="connsiteX147" fmla="*/ 5093642 w 12192000"/>
              <a:gd name="connsiteY147" fmla="*/ 177214 h 4939827"/>
              <a:gd name="connsiteX148" fmla="*/ 5102642 w 12192000"/>
              <a:gd name="connsiteY148" fmla="*/ 186816 h 4939827"/>
              <a:gd name="connsiteX149" fmla="*/ 5193590 w 12192000"/>
              <a:gd name="connsiteY149" fmla="*/ 136361 h 4939827"/>
              <a:gd name="connsiteX150" fmla="*/ 5323922 w 12192000"/>
              <a:gd name="connsiteY150" fmla="*/ 146332 h 4939827"/>
              <a:gd name="connsiteX151" fmla="*/ 5421860 w 12192000"/>
              <a:gd name="connsiteY151" fmla="*/ 167298 h 4939827"/>
              <a:gd name="connsiteX152" fmla="*/ 5476948 w 12192000"/>
              <a:gd name="connsiteY152" fmla="*/ 173249 h 4939827"/>
              <a:gd name="connsiteX153" fmla="*/ 5516842 w 12192000"/>
              <a:gd name="connsiteY153" fmla="*/ 184018 h 4939827"/>
              <a:gd name="connsiteX154" fmla="*/ 5619415 w 12192000"/>
              <a:gd name="connsiteY154" fmla="*/ 176781 h 4939827"/>
              <a:gd name="connsiteX155" fmla="*/ 5789867 w 12192000"/>
              <a:gd name="connsiteY155" fmla="*/ 150304 h 4939827"/>
              <a:gd name="connsiteX156" fmla="*/ 5825953 w 12192000"/>
              <a:gd name="connsiteY156" fmla="*/ 147907 h 4939827"/>
              <a:gd name="connsiteX157" fmla="*/ 5856168 w 12192000"/>
              <a:gd name="connsiteY157" fmla="*/ 158719 h 4939827"/>
              <a:gd name="connsiteX158" fmla="*/ 5862476 w 12192000"/>
              <a:gd name="connsiteY158" fmla="*/ 172447 h 4939827"/>
              <a:gd name="connsiteX159" fmla="*/ 5882195 w 12192000"/>
              <a:gd name="connsiteY159" fmla="*/ 173195 h 4939827"/>
              <a:gd name="connsiteX160" fmla="*/ 5887271 w 12192000"/>
              <a:gd name="connsiteY160" fmla="*/ 176084 h 4939827"/>
              <a:gd name="connsiteX161" fmla="*/ 5916552 w 12192000"/>
              <a:gd name="connsiteY161" fmla="*/ 189955 h 4939827"/>
              <a:gd name="connsiteX162" fmla="*/ 5983240 w 12192000"/>
              <a:gd name="connsiteY162" fmla="*/ 152755 h 4939827"/>
              <a:gd name="connsiteX163" fmla="*/ 6061852 w 12192000"/>
              <a:gd name="connsiteY163" fmla="*/ 161953 h 4939827"/>
              <a:gd name="connsiteX164" fmla="*/ 6531386 w 12192000"/>
              <a:gd name="connsiteY164" fmla="*/ 156103 h 4939827"/>
              <a:gd name="connsiteX165" fmla="*/ 6947884 w 12192000"/>
              <a:gd name="connsiteY165" fmla="*/ 47587 h 4939827"/>
              <a:gd name="connsiteX166" fmla="*/ 6965101 w 12192000"/>
              <a:gd name="connsiteY166" fmla="*/ 25718 h 4939827"/>
              <a:gd name="connsiteX167" fmla="*/ 6986370 w 12192000"/>
              <a:gd name="connsiteY167" fmla="*/ 12659 h 4939827"/>
              <a:gd name="connsiteX168" fmla="*/ 6989536 w 12192000"/>
              <a:gd name="connsiteY168" fmla="*/ 14528 h 4939827"/>
              <a:gd name="connsiteX169" fmla="*/ 7015933 w 12192000"/>
              <a:gd name="connsiteY169" fmla="*/ 9653 h 4939827"/>
              <a:gd name="connsiteX170" fmla="*/ 7020592 w 12192000"/>
              <a:gd name="connsiteY170" fmla="*/ 1651 h 4939827"/>
              <a:gd name="connsiteX171" fmla="*/ 7025905 w 12192000"/>
              <a:gd name="connsiteY17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37675 w 12192000"/>
              <a:gd name="connsiteY17" fmla="*/ 204438 h 4939827"/>
              <a:gd name="connsiteX18" fmla="*/ 7952584 w 12192000"/>
              <a:gd name="connsiteY18" fmla="*/ 170181 h 4939827"/>
              <a:gd name="connsiteX19" fmla="*/ 8009534 w 12192000"/>
              <a:gd name="connsiteY19" fmla="*/ 176441 h 4939827"/>
              <a:gd name="connsiteX20" fmla="*/ 8058681 w 12192000"/>
              <a:gd name="connsiteY20" fmla="*/ 219431 h 4939827"/>
              <a:gd name="connsiteX21" fmla="*/ 8126175 w 12192000"/>
              <a:gd name="connsiteY21" fmla="*/ 240005 h 4939827"/>
              <a:gd name="connsiteX22" fmla="*/ 8166439 w 12192000"/>
              <a:gd name="connsiteY22" fmla="*/ 252699 h 4939827"/>
              <a:gd name="connsiteX23" fmla="*/ 8281371 w 12192000"/>
              <a:gd name="connsiteY23" fmla="*/ 256875 h 4939827"/>
              <a:gd name="connsiteX24" fmla="*/ 8381609 w 12192000"/>
              <a:gd name="connsiteY24" fmla="*/ 240618 h 4939827"/>
              <a:gd name="connsiteX25" fmla="*/ 8406759 w 12192000"/>
              <a:gd name="connsiteY25" fmla="*/ 232517 h 4939827"/>
              <a:gd name="connsiteX26" fmla="*/ 8426506 w 12192000"/>
              <a:gd name="connsiteY26" fmla="*/ 241842 h 4939827"/>
              <a:gd name="connsiteX27" fmla="*/ 8427949 w 12192000"/>
              <a:gd name="connsiteY27" fmla="*/ 240981 h 4939827"/>
              <a:gd name="connsiteX28" fmla="*/ 8441468 w 12192000"/>
              <a:gd name="connsiteY28" fmla="*/ 241157 h 4939827"/>
              <a:gd name="connsiteX29" fmla="*/ 8565757 w 12192000"/>
              <a:gd name="connsiteY29" fmla="*/ 255317 h 4939827"/>
              <a:gd name="connsiteX30" fmla="*/ 8573171 w 12192000"/>
              <a:gd name="connsiteY30" fmla="*/ 258426 h 4939827"/>
              <a:gd name="connsiteX31" fmla="*/ 8573548 w 12192000"/>
              <a:gd name="connsiteY31" fmla="*/ 258241 h 4939827"/>
              <a:gd name="connsiteX32" fmla="*/ 8581827 w 12192000"/>
              <a:gd name="connsiteY32" fmla="*/ 261028 h 4939827"/>
              <a:gd name="connsiteX33" fmla="*/ 8586687 w 12192000"/>
              <a:gd name="connsiteY33" fmla="*/ 264089 h 4939827"/>
              <a:gd name="connsiteX34" fmla="*/ 8601067 w 12192000"/>
              <a:gd name="connsiteY34" fmla="*/ 270114 h 4939827"/>
              <a:gd name="connsiteX35" fmla="*/ 8672650 w 12192000"/>
              <a:gd name="connsiteY35" fmla="*/ 254821 h 4939827"/>
              <a:gd name="connsiteX36" fmla="*/ 8785543 w 12192000"/>
              <a:gd name="connsiteY36" fmla="*/ 263406 h 4939827"/>
              <a:gd name="connsiteX37" fmla="*/ 8830588 w 12192000"/>
              <a:gd name="connsiteY37" fmla="*/ 265483 h 4939827"/>
              <a:gd name="connsiteX38" fmla="*/ 8905142 w 12192000"/>
              <a:gd name="connsiteY38" fmla="*/ 264958 h 4939827"/>
              <a:gd name="connsiteX39" fmla="*/ 8968582 w 12192000"/>
              <a:gd name="connsiteY39" fmla="*/ 262728 h 4939827"/>
              <a:gd name="connsiteX40" fmla="*/ 8972994 w 12192000"/>
              <a:gd name="connsiteY40" fmla="*/ 263284 h 4939827"/>
              <a:gd name="connsiteX41" fmla="*/ 9004605 w 12192000"/>
              <a:gd name="connsiteY41" fmla="*/ 258041 h 4939827"/>
              <a:gd name="connsiteX42" fmla="*/ 9016165 w 12192000"/>
              <a:gd name="connsiteY42" fmla="*/ 261258 h 4939827"/>
              <a:gd name="connsiteX43" fmla="*/ 9043297 w 12192000"/>
              <a:gd name="connsiteY43" fmla="*/ 281547 h 4939827"/>
              <a:gd name="connsiteX44" fmla="*/ 9048315 w 12192000"/>
              <a:gd name="connsiteY44" fmla="*/ 279264 h 4939827"/>
              <a:gd name="connsiteX45" fmla="*/ 9054706 w 12192000"/>
              <a:gd name="connsiteY45" fmla="*/ 278538 h 4939827"/>
              <a:gd name="connsiteX46" fmla="*/ 9070919 w 12192000"/>
              <a:gd name="connsiteY46" fmla="*/ 281810 h 4939827"/>
              <a:gd name="connsiteX47" fmla="*/ 9076813 w 12192000"/>
              <a:gd name="connsiteY47" fmla="*/ 283909 h 4939827"/>
              <a:gd name="connsiteX48" fmla="*/ 9085871 w 12192000"/>
              <a:gd name="connsiteY48" fmla="*/ 285133 h 4939827"/>
              <a:gd name="connsiteX49" fmla="*/ 9086159 w 12192000"/>
              <a:gd name="connsiteY49" fmla="*/ 284887 h 4939827"/>
              <a:gd name="connsiteX50" fmla="*/ 9134606 w 12192000"/>
              <a:gd name="connsiteY50" fmla="*/ 288168 h 4939827"/>
              <a:gd name="connsiteX51" fmla="*/ 9195590 w 12192000"/>
              <a:gd name="connsiteY51" fmla="*/ 279568 h 4939827"/>
              <a:gd name="connsiteX52" fmla="*/ 9219336 w 12192000"/>
              <a:gd name="connsiteY52" fmla="*/ 278133 h 4939827"/>
              <a:gd name="connsiteX53" fmla="*/ 9232362 w 12192000"/>
              <a:gd name="connsiteY53" fmla="*/ 275894 h 4939827"/>
              <a:gd name="connsiteX54" fmla="*/ 9233396 w 12192000"/>
              <a:gd name="connsiteY54" fmla="*/ 274803 h 4939827"/>
              <a:gd name="connsiteX55" fmla="*/ 9256213 w 12192000"/>
              <a:gd name="connsiteY55" fmla="*/ 281576 h 4939827"/>
              <a:gd name="connsiteX56" fmla="*/ 9262377 w 12192000"/>
              <a:gd name="connsiteY56" fmla="*/ 286635 h 4939827"/>
              <a:gd name="connsiteX57" fmla="*/ 9287089 w 12192000"/>
              <a:gd name="connsiteY57" fmla="*/ 303891 h 4939827"/>
              <a:gd name="connsiteX58" fmla="*/ 9371484 w 12192000"/>
              <a:gd name="connsiteY58" fmla="*/ 329634 h 4939827"/>
              <a:gd name="connsiteX59" fmla="*/ 9404829 w 12192000"/>
              <a:gd name="connsiteY59" fmla="*/ 339038 h 4939827"/>
              <a:gd name="connsiteX60" fmla="*/ 9427021 w 12192000"/>
              <a:gd name="connsiteY60" fmla="*/ 358784 h 4939827"/>
              <a:gd name="connsiteX61" fmla="*/ 9670844 w 12192000"/>
              <a:gd name="connsiteY61" fmla="*/ 405128 h 4939827"/>
              <a:gd name="connsiteX62" fmla="*/ 9816083 w 12192000"/>
              <a:gd name="connsiteY62" fmla="*/ 416573 h 4939827"/>
              <a:gd name="connsiteX63" fmla="*/ 9936741 w 12192000"/>
              <a:gd name="connsiteY63" fmla="*/ 437044 h 4939827"/>
              <a:gd name="connsiteX64" fmla="*/ 10050093 w 12192000"/>
              <a:gd name="connsiteY64" fmla="*/ 443783 h 4939827"/>
              <a:gd name="connsiteX65" fmla="*/ 10130090 w 12192000"/>
              <a:gd name="connsiteY65" fmla="*/ 459520 h 4939827"/>
              <a:gd name="connsiteX66" fmla="*/ 10173456 w 12192000"/>
              <a:gd name="connsiteY66" fmla="*/ 457749 h 4939827"/>
              <a:gd name="connsiteX67" fmla="*/ 10218232 w 12192000"/>
              <a:gd name="connsiteY67" fmla="*/ 459820 h 4939827"/>
              <a:gd name="connsiteX68" fmla="*/ 10354176 w 12192000"/>
              <a:gd name="connsiteY68" fmla="*/ 471377 h 4939827"/>
              <a:gd name="connsiteX69" fmla="*/ 10430681 w 12192000"/>
              <a:gd name="connsiteY69" fmla="*/ 481226 h 4939827"/>
              <a:gd name="connsiteX70" fmla="*/ 10478169 w 12192000"/>
              <a:gd name="connsiteY70" fmla="*/ 481774 h 4939827"/>
              <a:gd name="connsiteX71" fmla="*/ 10540907 w 12192000"/>
              <a:gd name="connsiteY71" fmla="*/ 485607 h 4939827"/>
              <a:gd name="connsiteX72" fmla="*/ 10614941 w 12192000"/>
              <a:gd name="connsiteY72" fmla="*/ 487592 h 4939827"/>
              <a:gd name="connsiteX73" fmla="*/ 10674098 w 12192000"/>
              <a:gd name="connsiteY73" fmla="*/ 521656 h 4939827"/>
              <a:gd name="connsiteX74" fmla="*/ 10874834 w 12192000"/>
              <a:gd name="connsiteY74" fmla="*/ 574867 h 4939827"/>
              <a:gd name="connsiteX75" fmla="*/ 10944981 w 12192000"/>
              <a:gd name="connsiteY75" fmla="*/ 615042 h 4939827"/>
              <a:gd name="connsiteX76" fmla="*/ 11006376 w 12192000"/>
              <a:gd name="connsiteY76" fmla="*/ 645957 h 4939827"/>
              <a:gd name="connsiteX77" fmla="*/ 11076308 w 12192000"/>
              <a:gd name="connsiteY77" fmla="*/ 675698 h 4939827"/>
              <a:gd name="connsiteX78" fmla="*/ 11148789 w 12192000"/>
              <a:gd name="connsiteY78" fmla="*/ 685041 h 4939827"/>
              <a:gd name="connsiteX79" fmla="*/ 11249129 w 12192000"/>
              <a:gd name="connsiteY79" fmla="*/ 684218 h 4939827"/>
              <a:gd name="connsiteX80" fmla="*/ 11299915 w 12192000"/>
              <a:gd name="connsiteY80" fmla="*/ 692177 h 4939827"/>
              <a:gd name="connsiteX81" fmla="*/ 11386973 w 12192000"/>
              <a:gd name="connsiteY81" fmla="*/ 708209 h 4939827"/>
              <a:gd name="connsiteX82" fmla="*/ 11500105 w 12192000"/>
              <a:gd name="connsiteY82" fmla="*/ 735014 h 4939827"/>
              <a:gd name="connsiteX83" fmla="*/ 11621735 w 12192000"/>
              <a:gd name="connsiteY83" fmla="*/ 789584 h 4939827"/>
              <a:gd name="connsiteX84" fmla="*/ 11691200 w 12192000"/>
              <a:gd name="connsiteY84" fmla="*/ 867902 h 4939827"/>
              <a:gd name="connsiteX85" fmla="*/ 11819427 w 12192000"/>
              <a:gd name="connsiteY85" fmla="*/ 911634 h 4939827"/>
              <a:gd name="connsiteX86" fmla="*/ 11969720 w 12192000"/>
              <a:gd name="connsiteY86" fmla="*/ 964737 h 4939827"/>
              <a:gd name="connsiteX87" fmla="*/ 12055766 w 12192000"/>
              <a:gd name="connsiteY87" fmla="*/ 991268 h 4939827"/>
              <a:gd name="connsiteX88" fmla="*/ 12171539 w 12192000"/>
              <a:gd name="connsiteY88" fmla="*/ 995427 h 4939827"/>
              <a:gd name="connsiteX89" fmla="*/ 12187831 w 12192000"/>
              <a:gd name="connsiteY89" fmla="*/ 996580 h 4939827"/>
              <a:gd name="connsiteX90" fmla="*/ 12192000 w 12192000"/>
              <a:gd name="connsiteY90" fmla="*/ 996726 h 4939827"/>
              <a:gd name="connsiteX91" fmla="*/ 12192000 w 12192000"/>
              <a:gd name="connsiteY91" fmla="*/ 4939827 h 4939827"/>
              <a:gd name="connsiteX92" fmla="*/ 0 w 12192000"/>
              <a:gd name="connsiteY92" fmla="*/ 4939827 h 4939827"/>
              <a:gd name="connsiteX93" fmla="*/ 0 w 12192000"/>
              <a:gd name="connsiteY93" fmla="*/ 512043 h 4939827"/>
              <a:gd name="connsiteX94" fmla="*/ 7381 w 12192000"/>
              <a:gd name="connsiteY94" fmla="*/ 512580 h 4939827"/>
              <a:gd name="connsiteX95" fmla="*/ 100029 w 12192000"/>
              <a:gd name="connsiteY95" fmla="*/ 504758 h 4939827"/>
              <a:gd name="connsiteX96" fmla="*/ 155244 w 12192000"/>
              <a:gd name="connsiteY96" fmla="*/ 525130 h 4939827"/>
              <a:gd name="connsiteX97" fmla="*/ 254366 w 12192000"/>
              <a:gd name="connsiteY97" fmla="*/ 534449 h 4939827"/>
              <a:gd name="connsiteX98" fmla="*/ 447292 w 12192000"/>
              <a:gd name="connsiteY98" fmla="*/ 542725 h 4939827"/>
              <a:gd name="connsiteX99" fmla="*/ 628105 w 12192000"/>
              <a:gd name="connsiteY99" fmla="*/ 547853 h 4939827"/>
              <a:gd name="connsiteX100" fmla="*/ 783146 w 12192000"/>
              <a:gd name="connsiteY100" fmla="*/ 591799 h 4939827"/>
              <a:gd name="connsiteX101" fmla="*/ 1043676 w 12192000"/>
              <a:gd name="connsiteY101" fmla="*/ 591887 h 4939827"/>
              <a:gd name="connsiteX102" fmla="*/ 1281816 w 12192000"/>
              <a:gd name="connsiteY102" fmla="*/ 520946 h 4939827"/>
              <a:gd name="connsiteX103" fmla="*/ 1486347 w 12192000"/>
              <a:gd name="connsiteY103" fmla="*/ 487310 h 4939827"/>
              <a:gd name="connsiteX104" fmla="*/ 1568079 w 12192000"/>
              <a:gd name="connsiteY104" fmla="*/ 462531 h 4939827"/>
              <a:gd name="connsiteX105" fmla="*/ 1622516 w 12192000"/>
              <a:gd name="connsiteY105" fmla="*/ 466058 h 4939827"/>
              <a:gd name="connsiteX106" fmla="*/ 1655457 w 12192000"/>
              <a:gd name="connsiteY106" fmla="*/ 465359 h 4939827"/>
              <a:gd name="connsiteX107" fmla="*/ 1717454 w 12192000"/>
              <a:gd name="connsiteY107" fmla="*/ 417203 h 4939827"/>
              <a:gd name="connsiteX108" fmla="*/ 1913794 w 12192000"/>
              <a:gd name="connsiteY108" fmla="*/ 365255 h 4939827"/>
              <a:gd name="connsiteX109" fmla="*/ 2129762 w 12192000"/>
              <a:gd name="connsiteY109" fmla="*/ 367832 h 4939827"/>
              <a:gd name="connsiteX110" fmla="*/ 2376970 w 12192000"/>
              <a:gd name="connsiteY110" fmla="*/ 350129 h 4939827"/>
              <a:gd name="connsiteX111" fmla="*/ 2480155 w 12192000"/>
              <a:gd name="connsiteY111" fmla="*/ 359227 h 4939827"/>
              <a:gd name="connsiteX112" fmla="*/ 2586782 w 12192000"/>
              <a:gd name="connsiteY112" fmla="*/ 339352 h 4939827"/>
              <a:gd name="connsiteX113" fmla="*/ 2654496 w 12192000"/>
              <a:gd name="connsiteY113" fmla="*/ 315431 h 4939827"/>
              <a:gd name="connsiteX114" fmla="*/ 2788947 w 12192000"/>
              <a:gd name="connsiteY114" fmla="*/ 250375 h 4939827"/>
              <a:gd name="connsiteX115" fmla="*/ 2885389 w 12192000"/>
              <a:gd name="connsiteY115" fmla="*/ 255259 h 4939827"/>
              <a:gd name="connsiteX116" fmla="*/ 3045916 w 12192000"/>
              <a:gd name="connsiteY116" fmla="*/ 261030 h 4939827"/>
              <a:gd name="connsiteX117" fmla="*/ 3074187 w 12192000"/>
              <a:gd name="connsiteY117" fmla="*/ 243226 h 4939827"/>
              <a:gd name="connsiteX118" fmla="*/ 3103677 w 12192000"/>
              <a:gd name="connsiteY118" fmla="*/ 209527 h 4939827"/>
              <a:gd name="connsiteX119" fmla="*/ 3126759 w 12192000"/>
              <a:gd name="connsiteY119" fmla="*/ 211226 h 4939827"/>
              <a:gd name="connsiteX120" fmla="*/ 3164020 w 12192000"/>
              <a:gd name="connsiteY120" fmla="*/ 212779 h 4939827"/>
              <a:gd name="connsiteX121" fmla="*/ 3285019 w 12192000"/>
              <a:gd name="connsiteY121" fmla="*/ 220535 h 4939827"/>
              <a:gd name="connsiteX122" fmla="*/ 3365154 w 12192000"/>
              <a:gd name="connsiteY122" fmla="*/ 226416 h 4939827"/>
              <a:gd name="connsiteX123" fmla="*/ 3367507 w 12192000"/>
              <a:gd name="connsiteY123" fmla="*/ 225416 h 4939827"/>
              <a:gd name="connsiteX124" fmla="*/ 3387567 w 12192000"/>
              <a:gd name="connsiteY124" fmla="*/ 227103 h 4939827"/>
              <a:gd name="connsiteX125" fmla="*/ 3424753 w 12192000"/>
              <a:gd name="connsiteY125" fmla="*/ 244380 h 4939827"/>
              <a:gd name="connsiteX126" fmla="*/ 3498001 w 12192000"/>
              <a:gd name="connsiteY126" fmla="*/ 231941 h 4939827"/>
              <a:gd name="connsiteX127" fmla="*/ 3561557 w 12192000"/>
              <a:gd name="connsiteY127" fmla="*/ 228095 h 4939827"/>
              <a:gd name="connsiteX128" fmla="*/ 3611920 w 12192000"/>
              <a:gd name="connsiteY128" fmla="*/ 218094 h 4939827"/>
              <a:gd name="connsiteX129" fmla="*/ 3620528 w 12192000"/>
              <a:gd name="connsiteY129" fmla="*/ 218788 h 4939827"/>
              <a:gd name="connsiteX130" fmla="*/ 3620766 w 12192000"/>
              <a:gd name="connsiteY130" fmla="*/ 218511 h 4939827"/>
              <a:gd name="connsiteX131" fmla="*/ 3629977 w 12192000"/>
              <a:gd name="connsiteY131" fmla="*/ 218664 h 4939827"/>
              <a:gd name="connsiteX132" fmla="*/ 3636217 w 12192000"/>
              <a:gd name="connsiteY132" fmla="*/ 220048 h 4939827"/>
              <a:gd name="connsiteX133" fmla="*/ 3709484 w 12192000"/>
              <a:gd name="connsiteY133" fmla="*/ 186927 h 4939827"/>
              <a:gd name="connsiteX134" fmla="*/ 3761342 w 12192000"/>
              <a:gd name="connsiteY134" fmla="*/ 177474 h 4939827"/>
              <a:gd name="connsiteX135" fmla="*/ 3799748 w 12192000"/>
              <a:gd name="connsiteY135" fmla="*/ 167154 h 4939827"/>
              <a:gd name="connsiteX136" fmla="*/ 3812225 w 12192000"/>
              <a:gd name="connsiteY136" fmla="*/ 189020 h 4939827"/>
              <a:gd name="connsiteX137" fmla="*/ 3864537 w 12192000"/>
              <a:gd name="connsiteY137" fmla="*/ 200742 h 4939827"/>
              <a:gd name="connsiteX138" fmla="*/ 4028476 w 12192000"/>
              <a:gd name="connsiteY138" fmla="*/ 223679 h 4939827"/>
              <a:gd name="connsiteX139" fmla="*/ 4191582 w 12192000"/>
              <a:gd name="connsiteY139" fmla="*/ 238952 h 4939827"/>
              <a:gd name="connsiteX140" fmla="*/ 4251024 w 12192000"/>
              <a:gd name="connsiteY140" fmla="*/ 240874 h 4939827"/>
              <a:gd name="connsiteX141" fmla="*/ 4355275 w 12192000"/>
              <a:gd name="connsiteY141" fmla="*/ 260205 h 4939827"/>
              <a:gd name="connsiteX142" fmla="*/ 4423807 w 12192000"/>
              <a:gd name="connsiteY142" fmla="*/ 270366 h 4939827"/>
              <a:gd name="connsiteX143" fmla="*/ 4558432 w 12192000"/>
              <a:gd name="connsiteY143" fmla="*/ 269194 h 4939827"/>
              <a:gd name="connsiteX144" fmla="*/ 4635061 w 12192000"/>
              <a:gd name="connsiteY144" fmla="*/ 280682 h 4939827"/>
              <a:gd name="connsiteX145" fmla="*/ 4807427 w 12192000"/>
              <a:gd name="connsiteY145" fmla="*/ 276835 h 4939827"/>
              <a:gd name="connsiteX146" fmla="*/ 5028933 w 12192000"/>
              <a:gd name="connsiteY146" fmla="*/ 183887 h 4939827"/>
              <a:gd name="connsiteX147" fmla="*/ 5093642 w 12192000"/>
              <a:gd name="connsiteY147" fmla="*/ 177214 h 4939827"/>
              <a:gd name="connsiteX148" fmla="*/ 5102642 w 12192000"/>
              <a:gd name="connsiteY148" fmla="*/ 186816 h 4939827"/>
              <a:gd name="connsiteX149" fmla="*/ 5193590 w 12192000"/>
              <a:gd name="connsiteY149" fmla="*/ 136361 h 4939827"/>
              <a:gd name="connsiteX150" fmla="*/ 5323922 w 12192000"/>
              <a:gd name="connsiteY150" fmla="*/ 146332 h 4939827"/>
              <a:gd name="connsiteX151" fmla="*/ 5421860 w 12192000"/>
              <a:gd name="connsiteY151" fmla="*/ 167298 h 4939827"/>
              <a:gd name="connsiteX152" fmla="*/ 5476948 w 12192000"/>
              <a:gd name="connsiteY152" fmla="*/ 173249 h 4939827"/>
              <a:gd name="connsiteX153" fmla="*/ 5516842 w 12192000"/>
              <a:gd name="connsiteY153" fmla="*/ 184018 h 4939827"/>
              <a:gd name="connsiteX154" fmla="*/ 5619415 w 12192000"/>
              <a:gd name="connsiteY154" fmla="*/ 176781 h 4939827"/>
              <a:gd name="connsiteX155" fmla="*/ 5789867 w 12192000"/>
              <a:gd name="connsiteY155" fmla="*/ 150304 h 4939827"/>
              <a:gd name="connsiteX156" fmla="*/ 5825953 w 12192000"/>
              <a:gd name="connsiteY156" fmla="*/ 147907 h 4939827"/>
              <a:gd name="connsiteX157" fmla="*/ 5856168 w 12192000"/>
              <a:gd name="connsiteY157" fmla="*/ 158719 h 4939827"/>
              <a:gd name="connsiteX158" fmla="*/ 5862476 w 12192000"/>
              <a:gd name="connsiteY158" fmla="*/ 172447 h 4939827"/>
              <a:gd name="connsiteX159" fmla="*/ 5882195 w 12192000"/>
              <a:gd name="connsiteY159" fmla="*/ 173195 h 4939827"/>
              <a:gd name="connsiteX160" fmla="*/ 5887271 w 12192000"/>
              <a:gd name="connsiteY160" fmla="*/ 176084 h 4939827"/>
              <a:gd name="connsiteX161" fmla="*/ 5916552 w 12192000"/>
              <a:gd name="connsiteY161" fmla="*/ 189955 h 4939827"/>
              <a:gd name="connsiteX162" fmla="*/ 5983240 w 12192000"/>
              <a:gd name="connsiteY162" fmla="*/ 152755 h 4939827"/>
              <a:gd name="connsiteX163" fmla="*/ 6061852 w 12192000"/>
              <a:gd name="connsiteY163" fmla="*/ 161953 h 4939827"/>
              <a:gd name="connsiteX164" fmla="*/ 6531386 w 12192000"/>
              <a:gd name="connsiteY164" fmla="*/ 156103 h 4939827"/>
              <a:gd name="connsiteX165" fmla="*/ 6756965 w 12192000"/>
              <a:gd name="connsiteY165" fmla="*/ 57636 h 4939827"/>
              <a:gd name="connsiteX166" fmla="*/ 6965101 w 12192000"/>
              <a:gd name="connsiteY166" fmla="*/ 25718 h 4939827"/>
              <a:gd name="connsiteX167" fmla="*/ 6986370 w 12192000"/>
              <a:gd name="connsiteY167" fmla="*/ 12659 h 4939827"/>
              <a:gd name="connsiteX168" fmla="*/ 6989536 w 12192000"/>
              <a:gd name="connsiteY168" fmla="*/ 14528 h 4939827"/>
              <a:gd name="connsiteX169" fmla="*/ 7015933 w 12192000"/>
              <a:gd name="connsiteY169" fmla="*/ 9653 h 4939827"/>
              <a:gd name="connsiteX170" fmla="*/ 7020592 w 12192000"/>
              <a:gd name="connsiteY170" fmla="*/ 1651 h 4939827"/>
              <a:gd name="connsiteX171" fmla="*/ 7025905 w 12192000"/>
              <a:gd name="connsiteY17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37675 w 12192000"/>
              <a:gd name="connsiteY17" fmla="*/ 204438 h 4939827"/>
              <a:gd name="connsiteX18" fmla="*/ 7952584 w 12192000"/>
              <a:gd name="connsiteY18" fmla="*/ 170181 h 4939827"/>
              <a:gd name="connsiteX19" fmla="*/ 8009534 w 12192000"/>
              <a:gd name="connsiteY19" fmla="*/ 176441 h 4939827"/>
              <a:gd name="connsiteX20" fmla="*/ 8058681 w 12192000"/>
              <a:gd name="connsiteY20" fmla="*/ 219431 h 4939827"/>
              <a:gd name="connsiteX21" fmla="*/ 8126175 w 12192000"/>
              <a:gd name="connsiteY21" fmla="*/ 240005 h 4939827"/>
              <a:gd name="connsiteX22" fmla="*/ 8166439 w 12192000"/>
              <a:gd name="connsiteY22" fmla="*/ 252699 h 4939827"/>
              <a:gd name="connsiteX23" fmla="*/ 8281371 w 12192000"/>
              <a:gd name="connsiteY23" fmla="*/ 256875 h 4939827"/>
              <a:gd name="connsiteX24" fmla="*/ 8381609 w 12192000"/>
              <a:gd name="connsiteY24" fmla="*/ 240618 h 4939827"/>
              <a:gd name="connsiteX25" fmla="*/ 8406759 w 12192000"/>
              <a:gd name="connsiteY25" fmla="*/ 232517 h 4939827"/>
              <a:gd name="connsiteX26" fmla="*/ 8426506 w 12192000"/>
              <a:gd name="connsiteY26" fmla="*/ 241842 h 4939827"/>
              <a:gd name="connsiteX27" fmla="*/ 8427949 w 12192000"/>
              <a:gd name="connsiteY27" fmla="*/ 240981 h 4939827"/>
              <a:gd name="connsiteX28" fmla="*/ 8441468 w 12192000"/>
              <a:gd name="connsiteY28" fmla="*/ 241157 h 4939827"/>
              <a:gd name="connsiteX29" fmla="*/ 8565757 w 12192000"/>
              <a:gd name="connsiteY29" fmla="*/ 255317 h 4939827"/>
              <a:gd name="connsiteX30" fmla="*/ 8573171 w 12192000"/>
              <a:gd name="connsiteY30" fmla="*/ 258426 h 4939827"/>
              <a:gd name="connsiteX31" fmla="*/ 8573548 w 12192000"/>
              <a:gd name="connsiteY31" fmla="*/ 258241 h 4939827"/>
              <a:gd name="connsiteX32" fmla="*/ 8581827 w 12192000"/>
              <a:gd name="connsiteY32" fmla="*/ 261028 h 4939827"/>
              <a:gd name="connsiteX33" fmla="*/ 8586687 w 12192000"/>
              <a:gd name="connsiteY33" fmla="*/ 264089 h 4939827"/>
              <a:gd name="connsiteX34" fmla="*/ 8601067 w 12192000"/>
              <a:gd name="connsiteY34" fmla="*/ 270114 h 4939827"/>
              <a:gd name="connsiteX35" fmla="*/ 8672650 w 12192000"/>
              <a:gd name="connsiteY35" fmla="*/ 254821 h 4939827"/>
              <a:gd name="connsiteX36" fmla="*/ 8785543 w 12192000"/>
              <a:gd name="connsiteY36" fmla="*/ 263406 h 4939827"/>
              <a:gd name="connsiteX37" fmla="*/ 8830588 w 12192000"/>
              <a:gd name="connsiteY37" fmla="*/ 265483 h 4939827"/>
              <a:gd name="connsiteX38" fmla="*/ 8905142 w 12192000"/>
              <a:gd name="connsiteY38" fmla="*/ 264958 h 4939827"/>
              <a:gd name="connsiteX39" fmla="*/ 8968582 w 12192000"/>
              <a:gd name="connsiteY39" fmla="*/ 262728 h 4939827"/>
              <a:gd name="connsiteX40" fmla="*/ 8972994 w 12192000"/>
              <a:gd name="connsiteY40" fmla="*/ 263284 h 4939827"/>
              <a:gd name="connsiteX41" fmla="*/ 9004605 w 12192000"/>
              <a:gd name="connsiteY41" fmla="*/ 258041 h 4939827"/>
              <a:gd name="connsiteX42" fmla="*/ 9016165 w 12192000"/>
              <a:gd name="connsiteY42" fmla="*/ 261258 h 4939827"/>
              <a:gd name="connsiteX43" fmla="*/ 9043297 w 12192000"/>
              <a:gd name="connsiteY43" fmla="*/ 281547 h 4939827"/>
              <a:gd name="connsiteX44" fmla="*/ 9048315 w 12192000"/>
              <a:gd name="connsiteY44" fmla="*/ 279264 h 4939827"/>
              <a:gd name="connsiteX45" fmla="*/ 9054706 w 12192000"/>
              <a:gd name="connsiteY45" fmla="*/ 278538 h 4939827"/>
              <a:gd name="connsiteX46" fmla="*/ 9070919 w 12192000"/>
              <a:gd name="connsiteY46" fmla="*/ 281810 h 4939827"/>
              <a:gd name="connsiteX47" fmla="*/ 9076813 w 12192000"/>
              <a:gd name="connsiteY47" fmla="*/ 283909 h 4939827"/>
              <a:gd name="connsiteX48" fmla="*/ 9085871 w 12192000"/>
              <a:gd name="connsiteY48" fmla="*/ 285133 h 4939827"/>
              <a:gd name="connsiteX49" fmla="*/ 9086159 w 12192000"/>
              <a:gd name="connsiteY49" fmla="*/ 284887 h 4939827"/>
              <a:gd name="connsiteX50" fmla="*/ 9134606 w 12192000"/>
              <a:gd name="connsiteY50" fmla="*/ 288168 h 4939827"/>
              <a:gd name="connsiteX51" fmla="*/ 9195590 w 12192000"/>
              <a:gd name="connsiteY51" fmla="*/ 279568 h 4939827"/>
              <a:gd name="connsiteX52" fmla="*/ 9219336 w 12192000"/>
              <a:gd name="connsiteY52" fmla="*/ 278133 h 4939827"/>
              <a:gd name="connsiteX53" fmla="*/ 9232362 w 12192000"/>
              <a:gd name="connsiteY53" fmla="*/ 275894 h 4939827"/>
              <a:gd name="connsiteX54" fmla="*/ 9233396 w 12192000"/>
              <a:gd name="connsiteY54" fmla="*/ 274803 h 4939827"/>
              <a:gd name="connsiteX55" fmla="*/ 9256213 w 12192000"/>
              <a:gd name="connsiteY55" fmla="*/ 281576 h 4939827"/>
              <a:gd name="connsiteX56" fmla="*/ 9262377 w 12192000"/>
              <a:gd name="connsiteY56" fmla="*/ 286635 h 4939827"/>
              <a:gd name="connsiteX57" fmla="*/ 9287089 w 12192000"/>
              <a:gd name="connsiteY57" fmla="*/ 303891 h 4939827"/>
              <a:gd name="connsiteX58" fmla="*/ 9371484 w 12192000"/>
              <a:gd name="connsiteY58" fmla="*/ 329634 h 4939827"/>
              <a:gd name="connsiteX59" fmla="*/ 9404829 w 12192000"/>
              <a:gd name="connsiteY59" fmla="*/ 339038 h 4939827"/>
              <a:gd name="connsiteX60" fmla="*/ 9427021 w 12192000"/>
              <a:gd name="connsiteY60" fmla="*/ 358784 h 4939827"/>
              <a:gd name="connsiteX61" fmla="*/ 9670844 w 12192000"/>
              <a:gd name="connsiteY61" fmla="*/ 405128 h 4939827"/>
              <a:gd name="connsiteX62" fmla="*/ 9816083 w 12192000"/>
              <a:gd name="connsiteY62" fmla="*/ 416573 h 4939827"/>
              <a:gd name="connsiteX63" fmla="*/ 9936741 w 12192000"/>
              <a:gd name="connsiteY63" fmla="*/ 437044 h 4939827"/>
              <a:gd name="connsiteX64" fmla="*/ 10050093 w 12192000"/>
              <a:gd name="connsiteY64" fmla="*/ 443783 h 4939827"/>
              <a:gd name="connsiteX65" fmla="*/ 10130090 w 12192000"/>
              <a:gd name="connsiteY65" fmla="*/ 459520 h 4939827"/>
              <a:gd name="connsiteX66" fmla="*/ 10173456 w 12192000"/>
              <a:gd name="connsiteY66" fmla="*/ 457749 h 4939827"/>
              <a:gd name="connsiteX67" fmla="*/ 10218232 w 12192000"/>
              <a:gd name="connsiteY67" fmla="*/ 459820 h 4939827"/>
              <a:gd name="connsiteX68" fmla="*/ 10354176 w 12192000"/>
              <a:gd name="connsiteY68" fmla="*/ 471377 h 4939827"/>
              <a:gd name="connsiteX69" fmla="*/ 10430681 w 12192000"/>
              <a:gd name="connsiteY69" fmla="*/ 481226 h 4939827"/>
              <a:gd name="connsiteX70" fmla="*/ 10478169 w 12192000"/>
              <a:gd name="connsiteY70" fmla="*/ 481774 h 4939827"/>
              <a:gd name="connsiteX71" fmla="*/ 10540907 w 12192000"/>
              <a:gd name="connsiteY71" fmla="*/ 485607 h 4939827"/>
              <a:gd name="connsiteX72" fmla="*/ 10614941 w 12192000"/>
              <a:gd name="connsiteY72" fmla="*/ 487592 h 4939827"/>
              <a:gd name="connsiteX73" fmla="*/ 10674098 w 12192000"/>
              <a:gd name="connsiteY73" fmla="*/ 521656 h 4939827"/>
              <a:gd name="connsiteX74" fmla="*/ 10874834 w 12192000"/>
              <a:gd name="connsiteY74" fmla="*/ 574867 h 4939827"/>
              <a:gd name="connsiteX75" fmla="*/ 10944981 w 12192000"/>
              <a:gd name="connsiteY75" fmla="*/ 615042 h 4939827"/>
              <a:gd name="connsiteX76" fmla="*/ 11006376 w 12192000"/>
              <a:gd name="connsiteY76" fmla="*/ 645957 h 4939827"/>
              <a:gd name="connsiteX77" fmla="*/ 11076308 w 12192000"/>
              <a:gd name="connsiteY77" fmla="*/ 675698 h 4939827"/>
              <a:gd name="connsiteX78" fmla="*/ 11148789 w 12192000"/>
              <a:gd name="connsiteY78" fmla="*/ 685041 h 4939827"/>
              <a:gd name="connsiteX79" fmla="*/ 11249129 w 12192000"/>
              <a:gd name="connsiteY79" fmla="*/ 684218 h 4939827"/>
              <a:gd name="connsiteX80" fmla="*/ 11299915 w 12192000"/>
              <a:gd name="connsiteY80" fmla="*/ 692177 h 4939827"/>
              <a:gd name="connsiteX81" fmla="*/ 11386973 w 12192000"/>
              <a:gd name="connsiteY81" fmla="*/ 708209 h 4939827"/>
              <a:gd name="connsiteX82" fmla="*/ 11500105 w 12192000"/>
              <a:gd name="connsiteY82" fmla="*/ 735014 h 4939827"/>
              <a:gd name="connsiteX83" fmla="*/ 11621735 w 12192000"/>
              <a:gd name="connsiteY83" fmla="*/ 789584 h 4939827"/>
              <a:gd name="connsiteX84" fmla="*/ 11691200 w 12192000"/>
              <a:gd name="connsiteY84" fmla="*/ 867902 h 4939827"/>
              <a:gd name="connsiteX85" fmla="*/ 11819427 w 12192000"/>
              <a:gd name="connsiteY85" fmla="*/ 911634 h 4939827"/>
              <a:gd name="connsiteX86" fmla="*/ 11969720 w 12192000"/>
              <a:gd name="connsiteY86" fmla="*/ 964737 h 4939827"/>
              <a:gd name="connsiteX87" fmla="*/ 12055766 w 12192000"/>
              <a:gd name="connsiteY87" fmla="*/ 991268 h 4939827"/>
              <a:gd name="connsiteX88" fmla="*/ 12171539 w 12192000"/>
              <a:gd name="connsiteY88" fmla="*/ 995427 h 4939827"/>
              <a:gd name="connsiteX89" fmla="*/ 12187831 w 12192000"/>
              <a:gd name="connsiteY89" fmla="*/ 996580 h 4939827"/>
              <a:gd name="connsiteX90" fmla="*/ 12192000 w 12192000"/>
              <a:gd name="connsiteY90" fmla="*/ 996726 h 4939827"/>
              <a:gd name="connsiteX91" fmla="*/ 12192000 w 12192000"/>
              <a:gd name="connsiteY91" fmla="*/ 4939827 h 4939827"/>
              <a:gd name="connsiteX92" fmla="*/ 0 w 12192000"/>
              <a:gd name="connsiteY92" fmla="*/ 4939827 h 4939827"/>
              <a:gd name="connsiteX93" fmla="*/ 0 w 12192000"/>
              <a:gd name="connsiteY93" fmla="*/ 512043 h 4939827"/>
              <a:gd name="connsiteX94" fmla="*/ 7381 w 12192000"/>
              <a:gd name="connsiteY94" fmla="*/ 512580 h 4939827"/>
              <a:gd name="connsiteX95" fmla="*/ 100029 w 12192000"/>
              <a:gd name="connsiteY95" fmla="*/ 504758 h 4939827"/>
              <a:gd name="connsiteX96" fmla="*/ 155244 w 12192000"/>
              <a:gd name="connsiteY96" fmla="*/ 525130 h 4939827"/>
              <a:gd name="connsiteX97" fmla="*/ 254366 w 12192000"/>
              <a:gd name="connsiteY97" fmla="*/ 534449 h 4939827"/>
              <a:gd name="connsiteX98" fmla="*/ 447292 w 12192000"/>
              <a:gd name="connsiteY98" fmla="*/ 542725 h 4939827"/>
              <a:gd name="connsiteX99" fmla="*/ 628105 w 12192000"/>
              <a:gd name="connsiteY99" fmla="*/ 547853 h 4939827"/>
              <a:gd name="connsiteX100" fmla="*/ 783146 w 12192000"/>
              <a:gd name="connsiteY100" fmla="*/ 591799 h 4939827"/>
              <a:gd name="connsiteX101" fmla="*/ 1043676 w 12192000"/>
              <a:gd name="connsiteY101" fmla="*/ 591887 h 4939827"/>
              <a:gd name="connsiteX102" fmla="*/ 1281816 w 12192000"/>
              <a:gd name="connsiteY102" fmla="*/ 520946 h 4939827"/>
              <a:gd name="connsiteX103" fmla="*/ 1486347 w 12192000"/>
              <a:gd name="connsiteY103" fmla="*/ 487310 h 4939827"/>
              <a:gd name="connsiteX104" fmla="*/ 1568079 w 12192000"/>
              <a:gd name="connsiteY104" fmla="*/ 462531 h 4939827"/>
              <a:gd name="connsiteX105" fmla="*/ 1622516 w 12192000"/>
              <a:gd name="connsiteY105" fmla="*/ 466058 h 4939827"/>
              <a:gd name="connsiteX106" fmla="*/ 1655457 w 12192000"/>
              <a:gd name="connsiteY106" fmla="*/ 465359 h 4939827"/>
              <a:gd name="connsiteX107" fmla="*/ 1717454 w 12192000"/>
              <a:gd name="connsiteY107" fmla="*/ 417203 h 4939827"/>
              <a:gd name="connsiteX108" fmla="*/ 1913794 w 12192000"/>
              <a:gd name="connsiteY108" fmla="*/ 365255 h 4939827"/>
              <a:gd name="connsiteX109" fmla="*/ 2129762 w 12192000"/>
              <a:gd name="connsiteY109" fmla="*/ 367832 h 4939827"/>
              <a:gd name="connsiteX110" fmla="*/ 2376970 w 12192000"/>
              <a:gd name="connsiteY110" fmla="*/ 350129 h 4939827"/>
              <a:gd name="connsiteX111" fmla="*/ 2480155 w 12192000"/>
              <a:gd name="connsiteY111" fmla="*/ 359227 h 4939827"/>
              <a:gd name="connsiteX112" fmla="*/ 2586782 w 12192000"/>
              <a:gd name="connsiteY112" fmla="*/ 339352 h 4939827"/>
              <a:gd name="connsiteX113" fmla="*/ 2654496 w 12192000"/>
              <a:gd name="connsiteY113" fmla="*/ 315431 h 4939827"/>
              <a:gd name="connsiteX114" fmla="*/ 2788947 w 12192000"/>
              <a:gd name="connsiteY114" fmla="*/ 250375 h 4939827"/>
              <a:gd name="connsiteX115" fmla="*/ 2885389 w 12192000"/>
              <a:gd name="connsiteY115" fmla="*/ 255259 h 4939827"/>
              <a:gd name="connsiteX116" fmla="*/ 3045916 w 12192000"/>
              <a:gd name="connsiteY116" fmla="*/ 261030 h 4939827"/>
              <a:gd name="connsiteX117" fmla="*/ 3074187 w 12192000"/>
              <a:gd name="connsiteY117" fmla="*/ 243226 h 4939827"/>
              <a:gd name="connsiteX118" fmla="*/ 3103677 w 12192000"/>
              <a:gd name="connsiteY118" fmla="*/ 209527 h 4939827"/>
              <a:gd name="connsiteX119" fmla="*/ 3126759 w 12192000"/>
              <a:gd name="connsiteY119" fmla="*/ 211226 h 4939827"/>
              <a:gd name="connsiteX120" fmla="*/ 3164020 w 12192000"/>
              <a:gd name="connsiteY120" fmla="*/ 212779 h 4939827"/>
              <a:gd name="connsiteX121" fmla="*/ 3285019 w 12192000"/>
              <a:gd name="connsiteY121" fmla="*/ 220535 h 4939827"/>
              <a:gd name="connsiteX122" fmla="*/ 3365154 w 12192000"/>
              <a:gd name="connsiteY122" fmla="*/ 226416 h 4939827"/>
              <a:gd name="connsiteX123" fmla="*/ 3367507 w 12192000"/>
              <a:gd name="connsiteY123" fmla="*/ 225416 h 4939827"/>
              <a:gd name="connsiteX124" fmla="*/ 3387567 w 12192000"/>
              <a:gd name="connsiteY124" fmla="*/ 227103 h 4939827"/>
              <a:gd name="connsiteX125" fmla="*/ 3424753 w 12192000"/>
              <a:gd name="connsiteY125" fmla="*/ 244380 h 4939827"/>
              <a:gd name="connsiteX126" fmla="*/ 3498001 w 12192000"/>
              <a:gd name="connsiteY126" fmla="*/ 231941 h 4939827"/>
              <a:gd name="connsiteX127" fmla="*/ 3561557 w 12192000"/>
              <a:gd name="connsiteY127" fmla="*/ 228095 h 4939827"/>
              <a:gd name="connsiteX128" fmla="*/ 3611920 w 12192000"/>
              <a:gd name="connsiteY128" fmla="*/ 218094 h 4939827"/>
              <a:gd name="connsiteX129" fmla="*/ 3620528 w 12192000"/>
              <a:gd name="connsiteY129" fmla="*/ 218788 h 4939827"/>
              <a:gd name="connsiteX130" fmla="*/ 3620766 w 12192000"/>
              <a:gd name="connsiteY130" fmla="*/ 218511 h 4939827"/>
              <a:gd name="connsiteX131" fmla="*/ 3629977 w 12192000"/>
              <a:gd name="connsiteY131" fmla="*/ 218664 h 4939827"/>
              <a:gd name="connsiteX132" fmla="*/ 3636217 w 12192000"/>
              <a:gd name="connsiteY132" fmla="*/ 220048 h 4939827"/>
              <a:gd name="connsiteX133" fmla="*/ 3709484 w 12192000"/>
              <a:gd name="connsiteY133" fmla="*/ 186927 h 4939827"/>
              <a:gd name="connsiteX134" fmla="*/ 3761342 w 12192000"/>
              <a:gd name="connsiteY134" fmla="*/ 177474 h 4939827"/>
              <a:gd name="connsiteX135" fmla="*/ 3799748 w 12192000"/>
              <a:gd name="connsiteY135" fmla="*/ 167154 h 4939827"/>
              <a:gd name="connsiteX136" fmla="*/ 3812225 w 12192000"/>
              <a:gd name="connsiteY136" fmla="*/ 189020 h 4939827"/>
              <a:gd name="connsiteX137" fmla="*/ 3864537 w 12192000"/>
              <a:gd name="connsiteY137" fmla="*/ 200742 h 4939827"/>
              <a:gd name="connsiteX138" fmla="*/ 4028476 w 12192000"/>
              <a:gd name="connsiteY138" fmla="*/ 223679 h 4939827"/>
              <a:gd name="connsiteX139" fmla="*/ 4191582 w 12192000"/>
              <a:gd name="connsiteY139" fmla="*/ 238952 h 4939827"/>
              <a:gd name="connsiteX140" fmla="*/ 4251024 w 12192000"/>
              <a:gd name="connsiteY140" fmla="*/ 240874 h 4939827"/>
              <a:gd name="connsiteX141" fmla="*/ 4355275 w 12192000"/>
              <a:gd name="connsiteY141" fmla="*/ 260205 h 4939827"/>
              <a:gd name="connsiteX142" fmla="*/ 4423807 w 12192000"/>
              <a:gd name="connsiteY142" fmla="*/ 270366 h 4939827"/>
              <a:gd name="connsiteX143" fmla="*/ 4558432 w 12192000"/>
              <a:gd name="connsiteY143" fmla="*/ 269194 h 4939827"/>
              <a:gd name="connsiteX144" fmla="*/ 4635061 w 12192000"/>
              <a:gd name="connsiteY144" fmla="*/ 280682 h 4939827"/>
              <a:gd name="connsiteX145" fmla="*/ 4807427 w 12192000"/>
              <a:gd name="connsiteY145" fmla="*/ 276835 h 4939827"/>
              <a:gd name="connsiteX146" fmla="*/ 5028933 w 12192000"/>
              <a:gd name="connsiteY146" fmla="*/ 183887 h 4939827"/>
              <a:gd name="connsiteX147" fmla="*/ 5093642 w 12192000"/>
              <a:gd name="connsiteY147" fmla="*/ 177214 h 4939827"/>
              <a:gd name="connsiteX148" fmla="*/ 5102642 w 12192000"/>
              <a:gd name="connsiteY148" fmla="*/ 186816 h 4939827"/>
              <a:gd name="connsiteX149" fmla="*/ 5193590 w 12192000"/>
              <a:gd name="connsiteY149" fmla="*/ 136361 h 4939827"/>
              <a:gd name="connsiteX150" fmla="*/ 5323922 w 12192000"/>
              <a:gd name="connsiteY150" fmla="*/ 146332 h 4939827"/>
              <a:gd name="connsiteX151" fmla="*/ 5421860 w 12192000"/>
              <a:gd name="connsiteY151" fmla="*/ 167298 h 4939827"/>
              <a:gd name="connsiteX152" fmla="*/ 5476948 w 12192000"/>
              <a:gd name="connsiteY152" fmla="*/ 173249 h 4939827"/>
              <a:gd name="connsiteX153" fmla="*/ 5516842 w 12192000"/>
              <a:gd name="connsiteY153" fmla="*/ 184018 h 4939827"/>
              <a:gd name="connsiteX154" fmla="*/ 5619415 w 12192000"/>
              <a:gd name="connsiteY154" fmla="*/ 176781 h 4939827"/>
              <a:gd name="connsiteX155" fmla="*/ 5789867 w 12192000"/>
              <a:gd name="connsiteY155" fmla="*/ 150304 h 4939827"/>
              <a:gd name="connsiteX156" fmla="*/ 5825953 w 12192000"/>
              <a:gd name="connsiteY156" fmla="*/ 147907 h 4939827"/>
              <a:gd name="connsiteX157" fmla="*/ 5856168 w 12192000"/>
              <a:gd name="connsiteY157" fmla="*/ 158719 h 4939827"/>
              <a:gd name="connsiteX158" fmla="*/ 5862476 w 12192000"/>
              <a:gd name="connsiteY158" fmla="*/ 172447 h 4939827"/>
              <a:gd name="connsiteX159" fmla="*/ 5882195 w 12192000"/>
              <a:gd name="connsiteY159" fmla="*/ 173195 h 4939827"/>
              <a:gd name="connsiteX160" fmla="*/ 5887271 w 12192000"/>
              <a:gd name="connsiteY160" fmla="*/ 176084 h 4939827"/>
              <a:gd name="connsiteX161" fmla="*/ 5916552 w 12192000"/>
              <a:gd name="connsiteY161" fmla="*/ 189955 h 4939827"/>
              <a:gd name="connsiteX162" fmla="*/ 5983240 w 12192000"/>
              <a:gd name="connsiteY162" fmla="*/ 152755 h 4939827"/>
              <a:gd name="connsiteX163" fmla="*/ 6061852 w 12192000"/>
              <a:gd name="connsiteY163" fmla="*/ 161953 h 4939827"/>
              <a:gd name="connsiteX164" fmla="*/ 6415830 w 12192000"/>
              <a:gd name="connsiteY164" fmla="*/ 136006 h 4939827"/>
              <a:gd name="connsiteX165" fmla="*/ 6756965 w 12192000"/>
              <a:gd name="connsiteY165" fmla="*/ 57636 h 4939827"/>
              <a:gd name="connsiteX166" fmla="*/ 6965101 w 12192000"/>
              <a:gd name="connsiteY166" fmla="*/ 25718 h 4939827"/>
              <a:gd name="connsiteX167" fmla="*/ 6986370 w 12192000"/>
              <a:gd name="connsiteY167" fmla="*/ 12659 h 4939827"/>
              <a:gd name="connsiteX168" fmla="*/ 6989536 w 12192000"/>
              <a:gd name="connsiteY168" fmla="*/ 14528 h 4939827"/>
              <a:gd name="connsiteX169" fmla="*/ 7015933 w 12192000"/>
              <a:gd name="connsiteY169" fmla="*/ 9653 h 4939827"/>
              <a:gd name="connsiteX170" fmla="*/ 7020592 w 12192000"/>
              <a:gd name="connsiteY170" fmla="*/ 1651 h 4939827"/>
              <a:gd name="connsiteX171" fmla="*/ 7025905 w 12192000"/>
              <a:gd name="connsiteY17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37675 w 12192000"/>
              <a:gd name="connsiteY17" fmla="*/ 204438 h 4939827"/>
              <a:gd name="connsiteX18" fmla="*/ 7952584 w 12192000"/>
              <a:gd name="connsiteY18" fmla="*/ 170181 h 4939827"/>
              <a:gd name="connsiteX19" fmla="*/ 8009534 w 12192000"/>
              <a:gd name="connsiteY19" fmla="*/ 176441 h 4939827"/>
              <a:gd name="connsiteX20" fmla="*/ 8058681 w 12192000"/>
              <a:gd name="connsiteY20" fmla="*/ 219431 h 4939827"/>
              <a:gd name="connsiteX21" fmla="*/ 8126175 w 12192000"/>
              <a:gd name="connsiteY21" fmla="*/ 240005 h 4939827"/>
              <a:gd name="connsiteX22" fmla="*/ 8166439 w 12192000"/>
              <a:gd name="connsiteY22" fmla="*/ 252699 h 4939827"/>
              <a:gd name="connsiteX23" fmla="*/ 8281371 w 12192000"/>
              <a:gd name="connsiteY23" fmla="*/ 256875 h 4939827"/>
              <a:gd name="connsiteX24" fmla="*/ 8381609 w 12192000"/>
              <a:gd name="connsiteY24" fmla="*/ 240618 h 4939827"/>
              <a:gd name="connsiteX25" fmla="*/ 8406759 w 12192000"/>
              <a:gd name="connsiteY25" fmla="*/ 232517 h 4939827"/>
              <a:gd name="connsiteX26" fmla="*/ 8426506 w 12192000"/>
              <a:gd name="connsiteY26" fmla="*/ 241842 h 4939827"/>
              <a:gd name="connsiteX27" fmla="*/ 8427949 w 12192000"/>
              <a:gd name="connsiteY27" fmla="*/ 240981 h 4939827"/>
              <a:gd name="connsiteX28" fmla="*/ 8441468 w 12192000"/>
              <a:gd name="connsiteY28" fmla="*/ 241157 h 4939827"/>
              <a:gd name="connsiteX29" fmla="*/ 8565757 w 12192000"/>
              <a:gd name="connsiteY29" fmla="*/ 255317 h 4939827"/>
              <a:gd name="connsiteX30" fmla="*/ 8573171 w 12192000"/>
              <a:gd name="connsiteY30" fmla="*/ 258426 h 4939827"/>
              <a:gd name="connsiteX31" fmla="*/ 8573548 w 12192000"/>
              <a:gd name="connsiteY31" fmla="*/ 258241 h 4939827"/>
              <a:gd name="connsiteX32" fmla="*/ 8581827 w 12192000"/>
              <a:gd name="connsiteY32" fmla="*/ 261028 h 4939827"/>
              <a:gd name="connsiteX33" fmla="*/ 8586687 w 12192000"/>
              <a:gd name="connsiteY33" fmla="*/ 264089 h 4939827"/>
              <a:gd name="connsiteX34" fmla="*/ 8601067 w 12192000"/>
              <a:gd name="connsiteY34" fmla="*/ 270114 h 4939827"/>
              <a:gd name="connsiteX35" fmla="*/ 8672650 w 12192000"/>
              <a:gd name="connsiteY35" fmla="*/ 254821 h 4939827"/>
              <a:gd name="connsiteX36" fmla="*/ 8785543 w 12192000"/>
              <a:gd name="connsiteY36" fmla="*/ 263406 h 4939827"/>
              <a:gd name="connsiteX37" fmla="*/ 8830588 w 12192000"/>
              <a:gd name="connsiteY37" fmla="*/ 265483 h 4939827"/>
              <a:gd name="connsiteX38" fmla="*/ 8905142 w 12192000"/>
              <a:gd name="connsiteY38" fmla="*/ 264958 h 4939827"/>
              <a:gd name="connsiteX39" fmla="*/ 8968582 w 12192000"/>
              <a:gd name="connsiteY39" fmla="*/ 262728 h 4939827"/>
              <a:gd name="connsiteX40" fmla="*/ 8972994 w 12192000"/>
              <a:gd name="connsiteY40" fmla="*/ 263284 h 4939827"/>
              <a:gd name="connsiteX41" fmla="*/ 9004605 w 12192000"/>
              <a:gd name="connsiteY41" fmla="*/ 258041 h 4939827"/>
              <a:gd name="connsiteX42" fmla="*/ 9016165 w 12192000"/>
              <a:gd name="connsiteY42" fmla="*/ 261258 h 4939827"/>
              <a:gd name="connsiteX43" fmla="*/ 9043297 w 12192000"/>
              <a:gd name="connsiteY43" fmla="*/ 281547 h 4939827"/>
              <a:gd name="connsiteX44" fmla="*/ 9048315 w 12192000"/>
              <a:gd name="connsiteY44" fmla="*/ 279264 h 4939827"/>
              <a:gd name="connsiteX45" fmla="*/ 9054706 w 12192000"/>
              <a:gd name="connsiteY45" fmla="*/ 278538 h 4939827"/>
              <a:gd name="connsiteX46" fmla="*/ 9070919 w 12192000"/>
              <a:gd name="connsiteY46" fmla="*/ 281810 h 4939827"/>
              <a:gd name="connsiteX47" fmla="*/ 9076813 w 12192000"/>
              <a:gd name="connsiteY47" fmla="*/ 283909 h 4939827"/>
              <a:gd name="connsiteX48" fmla="*/ 9085871 w 12192000"/>
              <a:gd name="connsiteY48" fmla="*/ 285133 h 4939827"/>
              <a:gd name="connsiteX49" fmla="*/ 9086159 w 12192000"/>
              <a:gd name="connsiteY49" fmla="*/ 284887 h 4939827"/>
              <a:gd name="connsiteX50" fmla="*/ 9134606 w 12192000"/>
              <a:gd name="connsiteY50" fmla="*/ 288168 h 4939827"/>
              <a:gd name="connsiteX51" fmla="*/ 9195590 w 12192000"/>
              <a:gd name="connsiteY51" fmla="*/ 279568 h 4939827"/>
              <a:gd name="connsiteX52" fmla="*/ 9219336 w 12192000"/>
              <a:gd name="connsiteY52" fmla="*/ 278133 h 4939827"/>
              <a:gd name="connsiteX53" fmla="*/ 9232362 w 12192000"/>
              <a:gd name="connsiteY53" fmla="*/ 275894 h 4939827"/>
              <a:gd name="connsiteX54" fmla="*/ 9233396 w 12192000"/>
              <a:gd name="connsiteY54" fmla="*/ 274803 h 4939827"/>
              <a:gd name="connsiteX55" fmla="*/ 9256213 w 12192000"/>
              <a:gd name="connsiteY55" fmla="*/ 281576 h 4939827"/>
              <a:gd name="connsiteX56" fmla="*/ 9262377 w 12192000"/>
              <a:gd name="connsiteY56" fmla="*/ 286635 h 4939827"/>
              <a:gd name="connsiteX57" fmla="*/ 9287089 w 12192000"/>
              <a:gd name="connsiteY57" fmla="*/ 303891 h 4939827"/>
              <a:gd name="connsiteX58" fmla="*/ 9371484 w 12192000"/>
              <a:gd name="connsiteY58" fmla="*/ 329634 h 4939827"/>
              <a:gd name="connsiteX59" fmla="*/ 9404829 w 12192000"/>
              <a:gd name="connsiteY59" fmla="*/ 339038 h 4939827"/>
              <a:gd name="connsiteX60" fmla="*/ 9427021 w 12192000"/>
              <a:gd name="connsiteY60" fmla="*/ 358784 h 4939827"/>
              <a:gd name="connsiteX61" fmla="*/ 9670844 w 12192000"/>
              <a:gd name="connsiteY61" fmla="*/ 405128 h 4939827"/>
              <a:gd name="connsiteX62" fmla="*/ 9816083 w 12192000"/>
              <a:gd name="connsiteY62" fmla="*/ 416573 h 4939827"/>
              <a:gd name="connsiteX63" fmla="*/ 9936741 w 12192000"/>
              <a:gd name="connsiteY63" fmla="*/ 437044 h 4939827"/>
              <a:gd name="connsiteX64" fmla="*/ 10050093 w 12192000"/>
              <a:gd name="connsiteY64" fmla="*/ 443783 h 4939827"/>
              <a:gd name="connsiteX65" fmla="*/ 10130090 w 12192000"/>
              <a:gd name="connsiteY65" fmla="*/ 459520 h 4939827"/>
              <a:gd name="connsiteX66" fmla="*/ 10173456 w 12192000"/>
              <a:gd name="connsiteY66" fmla="*/ 457749 h 4939827"/>
              <a:gd name="connsiteX67" fmla="*/ 10218232 w 12192000"/>
              <a:gd name="connsiteY67" fmla="*/ 459820 h 4939827"/>
              <a:gd name="connsiteX68" fmla="*/ 10354176 w 12192000"/>
              <a:gd name="connsiteY68" fmla="*/ 471377 h 4939827"/>
              <a:gd name="connsiteX69" fmla="*/ 10430681 w 12192000"/>
              <a:gd name="connsiteY69" fmla="*/ 481226 h 4939827"/>
              <a:gd name="connsiteX70" fmla="*/ 10478169 w 12192000"/>
              <a:gd name="connsiteY70" fmla="*/ 481774 h 4939827"/>
              <a:gd name="connsiteX71" fmla="*/ 10540907 w 12192000"/>
              <a:gd name="connsiteY71" fmla="*/ 485607 h 4939827"/>
              <a:gd name="connsiteX72" fmla="*/ 10614941 w 12192000"/>
              <a:gd name="connsiteY72" fmla="*/ 487592 h 4939827"/>
              <a:gd name="connsiteX73" fmla="*/ 10674098 w 12192000"/>
              <a:gd name="connsiteY73" fmla="*/ 521656 h 4939827"/>
              <a:gd name="connsiteX74" fmla="*/ 10874834 w 12192000"/>
              <a:gd name="connsiteY74" fmla="*/ 574867 h 4939827"/>
              <a:gd name="connsiteX75" fmla="*/ 10944981 w 12192000"/>
              <a:gd name="connsiteY75" fmla="*/ 615042 h 4939827"/>
              <a:gd name="connsiteX76" fmla="*/ 11006376 w 12192000"/>
              <a:gd name="connsiteY76" fmla="*/ 645957 h 4939827"/>
              <a:gd name="connsiteX77" fmla="*/ 11076308 w 12192000"/>
              <a:gd name="connsiteY77" fmla="*/ 675698 h 4939827"/>
              <a:gd name="connsiteX78" fmla="*/ 11148789 w 12192000"/>
              <a:gd name="connsiteY78" fmla="*/ 685041 h 4939827"/>
              <a:gd name="connsiteX79" fmla="*/ 11249129 w 12192000"/>
              <a:gd name="connsiteY79" fmla="*/ 684218 h 4939827"/>
              <a:gd name="connsiteX80" fmla="*/ 11299915 w 12192000"/>
              <a:gd name="connsiteY80" fmla="*/ 692177 h 4939827"/>
              <a:gd name="connsiteX81" fmla="*/ 11386973 w 12192000"/>
              <a:gd name="connsiteY81" fmla="*/ 708209 h 4939827"/>
              <a:gd name="connsiteX82" fmla="*/ 11500105 w 12192000"/>
              <a:gd name="connsiteY82" fmla="*/ 735014 h 4939827"/>
              <a:gd name="connsiteX83" fmla="*/ 11621735 w 12192000"/>
              <a:gd name="connsiteY83" fmla="*/ 789584 h 4939827"/>
              <a:gd name="connsiteX84" fmla="*/ 11691200 w 12192000"/>
              <a:gd name="connsiteY84" fmla="*/ 867902 h 4939827"/>
              <a:gd name="connsiteX85" fmla="*/ 11819427 w 12192000"/>
              <a:gd name="connsiteY85" fmla="*/ 911634 h 4939827"/>
              <a:gd name="connsiteX86" fmla="*/ 11969720 w 12192000"/>
              <a:gd name="connsiteY86" fmla="*/ 964737 h 4939827"/>
              <a:gd name="connsiteX87" fmla="*/ 12055766 w 12192000"/>
              <a:gd name="connsiteY87" fmla="*/ 991268 h 4939827"/>
              <a:gd name="connsiteX88" fmla="*/ 12171539 w 12192000"/>
              <a:gd name="connsiteY88" fmla="*/ 995427 h 4939827"/>
              <a:gd name="connsiteX89" fmla="*/ 12187831 w 12192000"/>
              <a:gd name="connsiteY89" fmla="*/ 996580 h 4939827"/>
              <a:gd name="connsiteX90" fmla="*/ 12192000 w 12192000"/>
              <a:gd name="connsiteY90" fmla="*/ 996726 h 4939827"/>
              <a:gd name="connsiteX91" fmla="*/ 12192000 w 12192000"/>
              <a:gd name="connsiteY91" fmla="*/ 4939827 h 4939827"/>
              <a:gd name="connsiteX92" fmla="*/ 0 w 12192000"/>
              <a:gd name="connsiteY92" fmla="*/ 4939827 h 4939827"/>
              <a:gd name="connsiteX93" fmla="*/ 0 w 12192000"/>
              <a:gd name="connsiteY93" fmla="*/ 512043 h 4939827"/>
              <a:gd name="connsiteX94" fmla="*/ 7381 w 12192000"/>
              <a:gd name="connsiteY94" fmla="*/ 512580 h 4939827"/>
              <a:gd name="connsiteX95" fmla="*/ 100029 w 12192000"/>
              <a:gd name="connsiteY95" fmla="*/ 504758 h 4939827"/>
              <a:gd name="connsiteX96" fmla="*/ 155244 w 12192000"/>
              <a:gd name="connsiteY96" fmla="*/ 525130 h 4939827"/>
              <a:gd name="connsiteX97" fmla="*/ 254366 w 12192000"/>
              <a:gd name="connsiteY97" fmla="*/ 534449 h 4939827"/>
              <a:gd name="connsiteX98" fmla="*/ 447292 w 12192000"/>
              <a:gd name="connsiteY98" fmla="*/ 542725 h 4939827"/>
              <a:gd name="connsiteX99" fmla="*/ 628105 w 12192000"/>
              <a:gd name="connsiteY99" fmla="*/ 547853 h 4939827"/>
              <a:gd name="connsiteX100" fmla="*/ 783146 w 12192000"/>
              <a:gd name="connsiteY100" fmla="*/ 591799 h 4939827"/>
              <a:gd name="connsiteX101" fmla="*/ 1043676 w 12192000"/>
              <a:gd name="connsiteY101" fmla="*/ 591887 h 4939827"/>
              <a:gd name="connsiteX102" fmla="*/ 1281816 w 12192000"/>
              <a:gd name="connsiteY102" fmla="*/ 520946 h 4939827"/>
              <a:gd name="connsiteX103" fmla="*/ 1486347 w 12192000"/>
              <a:gd name="connsiteY103" fmla="*/ 487310 h 4939827"/>
              <a:gd name="connsiteX104" fmla="*/ 1568079 w 12192000"/>
              <a:gd name="connsiteY104" fmla="*/ 462531 h 4939827"/>
              <a:gd name="connsiteX105" fmla="*/ 1622516 w 12192000"/>
              <a:gd name="connsiteY105" fmla="*/ 466058 h 4939827"/>
              <a:gd name="connsiteX106" fmla="*/ 1655457 w 12192000"/>
              <a:gd name="connsiteY106" fmla="*/ 465359 h 4939827"/>
              <a:gd name="connsiteX107" fmla="*/ 1717454 w 12192000"/>
              <a:gd name="connsiteY107" fmla="*/ 417203 h 4939827"/>
              <a:gd name="connsiteX108" fmla="*/ 1913794 w 12192000"/>
              <a:gd name="connsiteY108" fmla="*/ 365255 h 4939827"/>
              <a:gd name="connsiteX109" fmla="*/ 2129762 w 12192000"/>
              <a:gd name="connsiteY109" fmla="*/ 367832 h 4939827"/>
              <a:gd name="connsiteX110" fmla="*/ 2376970 w 12192000"/>
              <a:gd name="connsiteY110" fmla="*/ 350129 h 4939827"/>
              <a:gd name="connsiteX111" fmla="*/ 2480155 w 12192000"/>
              <a:gd name="connsiteY111" fmla="*/ 359227 h 4939827"/>
              <a:gd name="connsiteX112" fmla="*/ 2586782 w 12192000"/>
              <a:gd name="connsiteY112" fmla="*/ 339352 h 4939827"/>
              <a:gd name="connsiteX113" fmla="*/ 2654496 w 12192000"/>
              <a:gd name="connsiteY113" fmla="*/ 315431 h 4939827"/>
              <a:gd name="connsiteX114" fmla="*/ 2788947 w 12192000"/>
              <a:gd name="connsiteY114" fmla="*/ 250375 h 4939827"/>
              <a:gd name="connsiteX115" fmla="*/ 2885389 w 12192000"/>
              <a:gd name="connsiteY115" fmla="*/ 255259 h 4939827"/>
              <a:gd name="connsiteX116" fmla="*/ 3045916 w 12192000"/>
              <a:gd name="connsiteY116" fmla="*/ 261030 h 4939827"/>
              <a:gd name="connsiteX117" fmla="*/ 3074187 w 12192000"/>
              <a:gd name="connsiteY117" fmla="*/ 243226 h 4939827"/>
              <a:gd name="connsiteX118" fmla="*/ 3103677 w 12192000"/>
              <a:gd name="connsiteY118" fmla="*/ 209527 h 4939827"/>
              <a:gd name="connsiteX119" fmla="*/ 3126759 w 12192000"/>
              <a:gd name="connsiteY119" fmla="*/ 211226 h 4939827"/>
              <a:gd name="connsiteX120" fmla="*/ 3164020 w 12192000"/>
              <a:gd name="connsiteY120" fmla="*/ 212779 h 4939827"/>
              <a:gd name="connsiteX121" fmla="*/ 3285019 w 12192000"/>
              <a:gd name="connsiteY121" fmla="*/ 220535 h 4939827"/>
              <a:gd name="connsiteX122" fmla="*/ 3365154 w 12192000"/>
              <a:gd name="connsiteY122" fmla="*/ 226416 h 4939827"/>
              <a:gd name="connsiteX123" fmla="*/ 3367507 w 12192000"/>
              <a:gd name="connsiteY123" fmla="*/ 225416 h 4939827"/>
              <a:gd name="connsiteX124" fmla="*/ 3387567 w 12192000"/>
              <a:gd name="connsiteY124" fmla="*/ 227103 h 4939827"/>
              <a:gd name="connsiteX125" fmla="*/ 3424753 w 12192000"/>
              <a:gd name="connsiteY125" fmla="*/ 244380 h 4939827"/>
              <a:gd name="connsiteX126" fmla="*/ 3498001 w 12192000"/>
              <a:gd name="connsiteY126" fmla="*/ 231941 h 4939827"/>
              <a:gd name="connsiteX127" fmla="*/ 3561557 w 12192000"/>
              <a:gd name="connsiteY127" fmla="*/ 228095 h 4939827"/>
              <a:gd name="connsiteX128" fmla="*/ 3611920 w 12192000"/>
              <a:gd name="connsiteY128" fmla="*/ 218094 h 4939827"/>
              <a:gd name="connsiteX129" fmla="*/ 3620528 w 12192000"/>
              <a:gd name="connsiteY129" fmla="*/ 218788 h 4939827"/>
              <a:gd name="connsiteX130" fmla="*/ 3620766 w 12192000"/>
              <a:gd name="connsiteY130" fmla="*/ 218511 h 4939827"/>
              <a:gd name="connsiteX131" fmla="*/ 3629977 w 12192000"/>
              <a:gd name="connsiteY131" fmla="*/ 218664 h 4939827"/>
              <a:gd name="connsiteX132" fmla="*/ 3636217 w 12192000"/>
              <a:gd name="connsiteY132" fmla="*/ 220048 h 4939827"/>
              <a:gd name="connsiteX133" fmla="*/ 3709484 w 12192000"/>
              <a:gd name="connsiteY133" fmla="*/ 186927 h 4939827"/>
              <a:gd name="connsiteX134" fmla="*/ 3761342 w 12192000"/>
              <a:gd name="connsiteY134" fmla="*/ 177474 h 4939827"/>
              <a:gd name="connsiteX135" fmla="*/ 3799748 w 12192000"/>
              <a:gd name="connsiteY135" fmla="*/ 167154 h 4939827"/>
              <a:gd name="connsiteX136" fmla="*/ 3812225 w 12192000"/>
              <a:gd name="connsiteY136" fmla="*/ 189020 h 4939827"/>
              <a:gd name="connsiteX137" fmla="*/ 3864537 w 12192000"/>
              <a:gd name="connsiteY137" fmla="*/ 200742 h 4939827"/>
              <a:gd name="connsiteX138" fmla="*/ 4028476 w 12192000"/>
              <a:gd name="connsiteY138" fmla="*/ 223679 h 4939827"/>
              <a:gd name="connsiteX139" fmla="*/ 4191582 w 12192000"/>
              <a:gd name="connsiteY139" fmla="*/ 238952 h 4939827"/>
              <a:gd name="connsiteX140" fmla="*/ 4251024 w 12192000"/>
              <a:gd name="connsiteY140" fmla="*/ 240874 h 4939827"/>
              <a:gd name="connsiteX141" fmla="*/ 4355275 w 12192000"/>
              <a:gd name="connsiteY141" fmla="*/ 260205 h 4939827"/>
              <a:gd name="connsiteX142" fmla="*/ 4423807 w 12192000"/>
              <a:gd name="connsiteY142" fmla="*/ 270366 h 4939827"/>
              <a:gd name="connsiteX143" fmla="*/ 4558432 w 12192000"/>
              <a:gd name="connsiteY143" fmla="*/ 269194 h 4939827"/>
              <a:gd name="connsiteX144" fmla="*/ 4635061 w 12192000"/>
              <a:gd name="connsiteY144" fmla="*/ 280682 h 4939827"/>
              <a:gd name="connsiteX145" fmla="*/ 4807427 w 12192000"/>
              <a:gd name="connsiteY145" fmla="*/ 276835 h 4939827"/>
              <a:gd name="connsiteX146" fmla="*/ 5028933 w 12192000"/>
              <a:gd name="connsiteY146" fmla="*/ 183887 h 4939827"/>
              <a:gd name="connsiteX147" fmla="*/ 5093642 w 12192000"/>
              <a:gd name="connsiteY147" fmla="*/ 177214 h 4939827"/>
              <a:gd name="connsiteX148" fmla="*/ 5102642 w 12192000"/>
              <a:gd name="connsiteY148" fmla="*/ 186816 h 4939827"/>
              <a:gd name="connsiteX149" fmla="*/ 5193590 w 12192000"/>
              <a:gd name="connsiteY149" fmla="*/ 136361 h 4939827"/>
              <a:gd name="connsiteX150" fmla="*/ 5323922 w 12192000"/>
              <a:gd name="connsiteY150" fmla="*/ 146332 h 4939827"/>
              <a:gd name="connsiteX151" fmla="*/ 5421860 w 12192000"/>
              <a:gd name="connsiteY151" fmla="*/ 167298 h 4939827"/>
              <a:gd name="connsiteX152" fmla="*/ 5476948 w 12192000"/>
              <a:gd name="connsiteY152" fmla="*/ 173249 h 4939827"/>
              <a:gd name="connsiteX153" fmla="*/ 5516842 w 12192000"/>
              <a:gd name="connsiteY153" fmla="*/ 184018 h 4939827"/>
              <a:gd name="connsiteX154" fmla="*/ 5619415 w 12192000"/>
              <a:gd name="connsiteY154" fmla="*/ 176781 h 4939827"/>
              <a:gd name="connsiteX155" fmla="*/ 5789867 w 12192000"/>
              <a:gd name="connsiteY155" fmla="*/ 150304 h 4939827"/>
              <a:gd name="connsiteX156" fmla="*/ 5825953 w 12192000"/>
              <a:gd name="connsiteY156" fmla="*/ 147907 h 4939827"/>
              <a:gd name="connsiteX157" fmla="*/ 5856168 w 12192000"/>
              <a:gd name="connsiteY157" fmla="*/ 158719 h 4939827"/>
              <a:gd name="connsiteX158" fmla="*/ 5862476 w 12192000"/>
              <a:gd name="connsiteY158" fmla="*/ 172447 h 4939827"/>
              <a:gd name="connsiteX159" fmla="*/ 5882195 w 12192000"/>
              <a:gd name="connsiteY159" fmla="*/ 173195 h 4939827"/>
              <a:gd name="connsiteX160" fmla="*/ 5887271 w 12192000"/>
              <a:gd name="connsiteY160" fmla="*/ 176084 h 4939827"/>
              <a:gd name="connsiteX161" fmla="*/ 5916552 w 12192000"/>
              <a:gd name="connsiteY161" fmla="*/ 189955 h 4939827"/>
              <a:gd name="connsiteX162" fmla="*/ 5983240 w 12192000"/>
              <a:gd name="connsiteY162" fmla="*/ 152755 h 4939827"/>
              <a:gd name="connsiteX163" fmla="*/ 6152287 w 12192000"/>
              <a:gd name="connsiteY163" fmla="*/ 116736 h 4939827"/>
              <a:gd name="connsiteX164" fmla="*/ 6415830 w 12192000"/>
              <a:gd name="connsiteY164" fmla="*/ 136006 h 4939827"/>
              <a:gd name="connsiteX165" fmla="*/ 6756965 w 12192000"/>
              <a:gd name="connsiteY165" fmla="*/ 57636 h 4939827"/>
              <a:gd name="connsiteX166" fmla="*/ 6965101 w 12192000"/>
              <a:gd name="connsiteY166" fmla="*/ 25718 h 4939827"/>
              <a:gd name="connsiteX167" fmla="*/ 6986370 w 12192000"/>
              <a:gd name="connsiteY167" fmla="*/ 12659 h 4939827"/>
              <a:gd name="connsiteX168" fmla="*/ 6989536 w 12192000"/>
              <a:gd name="connsiteY168" fmla="*/ 14528 h 4939827"/>
              <a:gd name="connsiteX169" fmla="*/ 7015933 w 12192000"/>
              <a:gd name="connsiteY169" fmla="*/ 9653 h 4939827"/>
              <a:gd name="connsiteX170" fmla="*/ 7020592 w 12192000"/>
              <a:gd name="connsiteY170" fmla="*/ 1651 h 4939827"/>
              <a:gd name="connsiteX171" fmla="*/ 7025905 w 12192000"/>
              <a:gd name="connsiteY17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45916 w 12192000"/>
              <a:gd name="connsiteY115" fmla="*/ 261030 h 4939827"/>
              <a:gd name="connsiteX116" fmla="*/ 3074187 w 12192000"/>
              <a:gd name="connsiteY116" fmla="*/ 243226 h 4939827"/>
              <a:gd name="connsiteX117" fmla="*/ 3103677 w 12192000"/>
              <a:gd name="connsiteY117" fmla="*/ 209527 h 4939827"/>
              <a:gd name="connsiteX118" fmla="*/ 3126759 w 12192000"/>
              <a:gd name="connsiteY118" fmla="*/ 211226 h 4939827"/>
              <a:gd name="connsiteX119" fmla="*/ 3164020 w 12192000"/>
              <a:gd name="connsiteY119" fmla="*/ 212779 h 4939827"/>
              <a:gd name="connsiteX120" fmla="*/ 3285019 w 12192000"/>
              <a:gd name="connsiteY120" fmla="*/ 220535 h 4939827"/>
              <a:gd name="connsiteX121" fmla="*/ 3365154 w 12192000"/>
              <a:gd name="connsiteY121" fmla="*/ 226416 h 4939827"/>
              <a:gd name="connsiteX122" fmla="*/ 3367507 w 12192000"/>
              <a:gd name="connsiteY122" fmla="*/ 225416 h 4939827"/>
              <a:gd name="connsiteX123" fmla="*/ 3387567 w 12192000"/>
              <a:gd name="connsiteY123" fmla="*/ 227103 h 4939827"/>
              <a:gd name="connsiteX124" fmla="*/ 3424753 w 12192000"/>
              <a:gd name="connsiteY124" fmla="*/ 244380 h 4939827"/>
              <a:gd name="connsiteX125" fmla="*/ 3498001 w 12192000"/>
              <a:gd name="connsiteY125" fmla="*/ 231941 h 4939827"/>
              <a:gd name="connsiteX126" fmla="*/ 3561557 w 12192000"/>
              <a:gd name="connsiteY126" fmla="*/ 228095 h 4939827"/>
              <a:gd name="connsiteX127" fmla="*/ 3611920 w 12192000"/>
              <a:gd name="connsiteY127" fmla="*/ 218094 h 4939827"/>
              <a:gd name="connsiteX128" fmla="*/ 3620528 w 12192000"/>
              <a:gd name="connsiteY128" fmla="*/ 218788 h 4939827"/>
              <a:gd name="connsiteX129" fmla="*/ 3620766 w 12192000"/>
              <a:gd name="connsiteY129" fmla="*/ 218511 h 4939827"/>
              <a:gd name="connsiteX130" fmla="*/ 3629977 w 12192000"/>
              <a:gd name="connsiteY130" fmla="*/ 218664 h 4939827"/>
              <a:gd name="connsiteX131" fmla="*/ 3636217 w 12192000"/>
              <a:gd name="connsiteY131" fmla="*/ 220048 h 4939827"/>
              <a:gd name="connsiteX132" fmla="*/ 3709484 w 12192000"/>
              <a:gd name="connsiteY132" fmla="*/ 186927 h 4939827"/>
              <a:gd name="connsiteX133" fmla="*/ 3761342 w 12192000"/>
              <a:gd name="connsiteY133" fmla="*/ 177474 h 4939827"/>
              <a:gd name="connsiteX134" fmla="*/ 3799748 w 12192000"/>
              <a:gd name="connsiteY134" fmla="*/ 167154 h 4939827"/>
              <a:gd name="connsiteX135" fmla="*/ 3812225 w 12192000"/>
              <a:gd name="connsiteY135" fmla="*/ 189020 h 4939827"/>
              <a:gd name="connsiteX136" fmla="*/ 3864537 w 12192000"/>
              <a:gd name="connsiteY136" fmla="*/ 200742 h 4939827"/>
              <a:gd name="connsiteX137" fmla="*/ 4028476 w 12192000"/>
              <a:gd name="connsiteY137" fmla="*/ 223679 h 4939827"/>
              <a:gd name="connsiteX138" fmla="*/ 4191582 w 12192000"/>
              <a:gd name="connsiteY138" fmla="*/ 238952 h 4939827"/>
              <a:gd name="connsiteX139" fmla="*/ 4251024 w 12192000"/>
              <a:gd name="connsiteY139" fmla="*/ 240874 h 4939827"/>
              <a:gd name="connsiteX140" fmla="*/ 4355275 w 12192000"/>
              <a:gd name="connsiteY140" fmla="*/ 260205 h 4939827"/>
              <a:gd name="connsiteX141" fmla="*/ 4423807 w 12192000"/>
              <a:gd name="connsiteY141" fmla="*/ 270366 h 4939827"/>
              <a:gd name="connsiteX142" fmla="*/ 4558432 w 12192000"/>
              <a:gd name="connsiteY142" fmla="*/ 269194 h 4939827"/>
              <a:gd name="connsiteX143" fmla="*/ 4635061 w 12192000"/>
              <a:gd name="connsiteY143" fmla="*/ 280682 h 4939827"/>
              <a:gd name="connsiteX144" fmla="*/ 4807427 w 12192000"/>
              <a:gd name="connsiteY144" fmla="*/ 276835 h 4939827"/>
              <a:gd name="connsiteX145" fmla="*/ 5028933 w 12192000"/>
              <a:gd name="connsiteY145" fmla="*/ 183887 h 4939827"/>
              <a:gd name="connsiteX146" fmla="*/ 5093642 w 12192000"/>
              <a:gd name="connsiteY146" fmla="*/ 177214 h 4939827"/>
              <a:gd name="connsiteX147" fmla="*/ 5102642 w 12192000"/>
              <a:gd name="connsiteY147" fmla="*/ 186816 h 4939827"/>
              <a:gd name="connsiteX148" fmla="*/ 5193590 w 12192000"/>
              <a:gd name="connsiteY148" fmla="*/ 136361 h 4939827"/>
              <a:gd name="connsiteX149" fmla="*/ 5323922 w 12192000"/>
              <a:gd name="connsiteY149" fmla="*/ 146332 h 4939827"/>
              <a:gd name="connsiteX150" fmla="*/ 5421860 w 12192000"/>
              <a:gd name="connsiteY150" fmla="*/ 167298 h 4939827"/>
              <a:gd name="connsiteX151" fmla="*/ 5476948 w 12192000"/>
              <a:gd name="connsiteY151" fmla="*/ 173249 h 4939827"/>
              <a:gd name="connsiteX152" fmla="*/ 5516842 w 12192000"/>
              <a:gd name="connsiteY152" fmla="*/ 184018 h 4939827"/>
              <a:gd name="connsiteX153" fmla="*/ 5619415 w 12192000"/>
              <a:gd name="connsiteY153" fmla="*/ 176781 h 4939827"/>
              <a:gd name="connsiteX154" fmla="*/ 5789867 w 12192000"/>
              <a:gd name="connsiteY154" fmla="*/ 150304 h 4939827"/>
              <a:gd name="connsiteX155" fmla="*/ 5825953 w 12192000"/>
              <a:gd name="connsiteY155" fmla="*/ 147907 h 4939827"/>
              <a:gd name="connsiteX156" fmla="*/ 5856168 w 12192000"/>
              <a:gd name="connsiteY156" fmla="*/ 158719 h 4939827"/>
              <a:gd name="connsiteX157" fmla="*/ 5862476 w 12192000"/>
              <a:gd name="connsiteY157" fmla="*/ 172447 h 4939827"/>
              <a:gd name="connsiteX158" fmla="*/ 5882195 w 12192000"/>
              <a:gd name="connsiteY158" fmla="*/ 173195 h 4939827"/>
              <a:gd name="connsiteX159" fmla="*/ 5887271 w 12192000"/>
              <a:gd name="connsiteY159" fmla="*/ 176084 h 4939827"/>
              <a:gd name="connsiteX160" fmla="*/ 5916552 w 12192000"/>
              <a:gd name="connsiteY160" fmla="*/ 189955 h 4939827"/>
              <a:gd name="connsiteX161" fmla="*/ 5983240 w 12192000"/>
              <a:gd name="connsiteY161" fmla="*/ 152755 h 4939827"/>
              <a:gd name="connsiteX162" fmla="*/ 6152287 w 12192000"/>
              <a:gd name="connsiteY162" fmla="*/ 116736 h 4939827"/>
              <a:gd name="connsiteX163" fmla="*/ 6415830 w 12192000"/>
              <a:gd name="connsiteY163" fmla="*/ 136006 h 4939827"/>
              <a:gd name="connsiteX164" fmla="*/ 6756965 w 12192000"/>
              <a:gd name="connsiteY164" fmla="*/ 57636 h 4939827"/>
              <a:gd name="connsiteX165" fmla="*/ 6965101 w 12192000"/>
              <a:gd name="connsiteY165" fmla="*/ 25718 h 4939827"/>
              <a:gd name="connsiteX166" fmla="*/ 6986370 w 12192000"/>
              <a:gd name="connsiteY166" fmla="*/ 12659 h 4939827"/>
              <a:gd name="connsiteX167" fmla="*/ 6989536 w 12192000"/>
              <a:gd name="connsiteY167" fmla="*/ 14528 h 4939827"/>
              <a:gd name="connsiteX168" fmla="*/ 7015933 w 12192000"/>
              <a:gd name="connsiteY168" fmla="*/ 9653 h 4939827"/>
              <a:gd name="connsiteX169" fmla="*/ 7020592 w 12192000"/>
              <a:gd name="connsiteY169" fmla="*/ 1651 h 4939827"/>
              <a:gd name="connsiteX170" fmla="*/ 7025905 w 12192000"/>
              <a:gd name="connsiteY170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45916 w 12192000"/>
              <a:gd name="connsiteY115" fmla="*/ 261030 h 4939827"/>
              <a:gd name="connsiteX116" fmla="*/ 3074187 w 12192000"/>
              <a:gd name="connsiteY116" fmla="*/ 243226 h 4939827"/>
              <a:gd name="connsiteX117" fmla="*/ 3103677 w 12192000"/>
              <a:gd name="connsiteY117" fmla="*/ 209527 h 4939827"/>
              <a:gd name="connsiteX118" fmla="*/ 3126759 w 12192000"/>
              <a:gd name="connsiteY118" fmla="*/ 211226 h 4939827"/>
              <a:gd name="connsiteX119" fmla="*/ 3164020 w 12192000"/>
              <a:gd name="connsiteY119" fmla="*/ 212779 h 4939827"/>
              <a:gd name="connsiteX120" fmla="*/ 3285019 w 12192000"/>
              <a:gd name="connsiteY120" fmla="*/ 220535 h 4939827"/>
              <a:gd name="connsiteX121" fmla="*/ 3365154 w 12192000"/>
              <a:gd name="connsiteY121" fmla="*/ 226416 h 4939827"/>
              <a:gd name="connsiteX122" fmla="*/ 3367507 w 12192000"/>
              <a:gd name="connsiteY122" fmla="*/ 225416 h 4939827"/>
              <a:gd name="connsiteX123" fmla="*/ 3387567 w 12192000"/>
              <a:gd name="connsiteY123" fmla="*/ 227103 h 4939827"/>
              <a:gd name="connsiteX124" fmla="*/ 3424753 w 12192000"/>
              <a:gd name="connsiteY124" fmla="*/ 244380 h 4939827"/>
              <a:gd name="connsiteX125" fmla="*/ 3498001 w 12192000"/>
              <a:gd name="connsiteY125" fmla="*/ 231941 h 4939827"/>
              <a:gd name="connsiteX126" fmla="*/ 3561557 w 12192000"/>
              <a:gd name="connsiteY126" fmla="*/ 228095 h 4939827"/>
              <a:gd name="connsiteX127" fmla="*/ 3611920 w 12192000"/>
              <a:gd name="connsiteY127" fmla="*/ 218094 h 4939827"/>
              <a:gd name="connsiteX128" fmla="*/ 3620528 w 12192000"/>
              <a:gd name="connsiteY128" fmla="*/ 218788 h 4939827"/>
              <a:gd name="connsiteX129" fmla="*/ 3620766 w 12192000"/>
              <a:gd name="connsiteY129" fmla="*/ 218511 h 4939827"/>
              <a:gd name="connsiteX130" fmla="*/ 3629977 w 12192000"/>
              <a:gd name="connsiteY130" fmla="*/ 218664 h 4939827"/>
              <a:gd name="connsiteX131" fmla="*/ 3636217 w 12192000"/>
              <a:gd name="connsiteY131" fmla="*/ 220048 h 4939827"/>
              <a:gd name="connsiteX132" fmla="*/ 3709484 w 12192000"/>
              <a:gd name="connsiteY132" fmla="*/ 186927 h 4939827"/>
              <a:gd name="connsiteX133" fmla="*/ 3761342 w 12192000"/>
              <a:gd name="connsiteY133" fmla="*/ 177474 h 4939827"/>
              <a:gd name="connsiteX134" fmla="*/ 3799748 w 12192000"/>
              <a:gd name="connsiteY134" fmla="*/ 167154 h 4939827"/>
              <a:gd name="connsiteX135" fmla="*/ 3812225 w 12192000"/>
              <a:gd name="connsiteY135" fmla="*/ 189020 h 4939827"/>
              <a:gd name="connsiteX136" fmla="*/ 3864537 w 12192000"/>
              <a:gd name="connsiteY136" fmla="*/ 200742 h 4939827"/>
              <a:gd name="connsiteX137" fmla="*/ 4028476 w 12192000"/>
              <a:gd name="connsiteY137" fmla="*/ 223679 h 4939827"/>
              <a:gd name="connsiteX138" fmla="*/ 4191582 w 12192000"/>
              <a:gd name="connsiteY138" fmla="*/ 238952 h 4939827"/>
              <a:gd name="connsiteX139" fmla="*/ 4251024 w 12192000"/>
              <a:gd name="connsiteY139" fmla="*/ 240874 h 4939827"/>
              <a:gd name="connsiteX140" fmla="*/ 4355275 w 12192000"/>
              <a:gd name="connsiteY140" fmla="*/ 260205 h 4939827"/>
              <a:gd name="connsiteX141" fmla="*/ 4423807 w 12192000"/>
              <a:gd name="connsiteY141" fmla="*/ 270366 h 4939827"/>
              <a:gd name="connsiteX142" fmla="*/ 4558432 w 12192000"/>
              <a:gd name="connsiteY142" fmla="*/ 269194 h 4939827"/>
              <a:gd name="connsiteX143" fmla="*/ 4635061 w 12192000"/>
              <a:gd name="connsiteY143" fmla="*/ 280682 h 4939827"/>
              <a:gd name="connsiteX144" fmla="*/ 4807427 w 12192000"/>
              <a:gd name="connsiteY144" fmla="*/ 276835 h 4939827"/>
              <a:gd name="connsiteX145" fmla="*/ 5028933 w 12192000"/>
              <a:gd name="connsiteY145" fmla="*/ 183887 h 4939827"/>
              <a:gd name="connsiteX146" fmla="*/ 5093642 w 12192000"/>
              <a:gd name="connsiteY146" fmla="*/ 177214 h 4939827"/>
              <a:gd name="connsiteX147" fmla="*/ 5102642 w 12192000"/>
              <a:gd name="connsiteY147" fmla="*/ 186816 h 4939827"/>
              <a:gd name="connsiteX148" fmla="*/ 5193590 w 12192000"/>
              <a:gd name="connsiteY148" fmla="*/ 136361 h 4939827"/>
              <a:gd name="connsiteX149" fmla="*/ 5323922 w 12192000"/>
              <a:gd name="connsiteY149" fmla="*/ 146332 h 4939827"/>
              <a:gd name="connsiteX150" fmla="*/ 5421860 w 12192000"/>
              <a:gd name="connsiteY150" fmla="*/ 167298 h 4939827"/>
              <a:gd name="connsiteX151" fmla="*/ 5476948 w 12192000"/>
              <a:gd name="connsiteY151" fmla="*/ 173249 h 4939827"/>
              <a:gd name="connsiteX152" fmla="*/ 5516842 w 12192000"/>
              <a:gd name="connsiteY152" fmla="*/ 184018 h 4939827"/>
              <a:gd name="connsiteX153" fmla="*/ 5619415 w 12192000"/>
              <a:gd name="connsiteY153" fmla="*/ 176781 h 4939827"/>
              <a:gd name="connsiteX154" fmla="*/ 5789867 w 12192000"/>
              <a:gd name="connsiteY154" fmla="*/ 150304 h 4939827"/>
              <a:gd name="connsiteX155" fmla="*/ 5825953 w 12192000"/>
              <a:gd name="connsiteY155" fmla="*/ 147907 h 4939827"/>
              <a:gd name="connsiteX156" fmla="*/ 5856168 w 12192000"/>
              <a:gd name="connsiteY156" fmla="*/ 158719 h 4939827"/>
              <a:gd name="connsiteX157" fmla="*/ 5862476 w 12192000"/>
              <a:gd name="connsiteY157" fmla="*/ 172447 h 4939827"/>
              <a:gd name="connsiteX158" fmla="*/ 5882195 w 12192000"/>
              <a:gd name="connsiteY158" fmla="*/ 173195 h 4939827"/>
              <a:gd name="connsiteX159" fmla="*/ 5887271 w 12192000"/>
              <a:gd name="connsiteY159" fmla="*/ 176084 h 4939827"/>
              <a:gd name="connsiteX160" fmla="*/ 5916552 w 12192000"/>
              <a:gd name="connsiteY160" fmla="*/ 189955 h 4939827"/>
              <a:gd name="connsiteX161" fmla="*/ 5983240 w 12192000"/>
              <a:gd name="connsiteY161" fmla="*/ 152755 h 4939827"/>
              <a:gd name="connsiteX162" fmla="*/ 6152287 w 12192000"/>
              <a:gd name="connsiteY162" fmla="*/ 116736 h 4939827"/>
              <a:gd name="connsiteX163" fmla="*/ 6415830 w 12192000"/>
              <a:gd name="connsiteY163" fmla="*/ 136006 h 4939827"/>
              <a:gd name="connsiteX164" fmla="*/ 6756965 w 12192000"/>
              <a:gd name="connsiteY164" fmla="*/ 57636 h 4939827"/>
              <a:gd name="connsiteX165" fmla="*/ 6965101 w 12192000"/>
              <a:gd name="connsiteY165" fmla="*/ 25718 h 4939827"/>
              <a:gd name="connsiteX166" fmla="*/ 6986370 w 12192000"/>
              <a:gd name="connsiteY166" fmla="*/ 12659 h 4939827"/>
              <a:gd name="connsiteX167" fmla="*/ 6989536 w 12192000"/>
              <a:gd name="connsiteY167" fmla="*/ 14528 h 4939827"/>
              <a:gd name="connsiteX168" fmla="*/ 7015933 w 12192000"/>
              <a:gd name="connsiteY168" fmla="*/ 9653 h 4939827"/>
              <a:gd name="connsiteX169" fmla="*/ 7020592 w 12192000"/>
              <a:gd name="connsiteY169" fmla="*/ 1651 h 4939827"/>
              <a:gd name="connsiteX170" fmla="*/ 7025905 w 12192000"/>
              <a:gd name="connsiteY170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45916 w 12192000"/>
              <a:gd name="connsiteY115" fmla="*/ 261030 h 4939827"/>
              <a:gd name="connsiteX116" fmla="*/ 3074187 w 12192000"/>
              <a:gd name="connsiteY116" fmla="*/ 243226 h 4939827"/>
              <a:gd name="connsiteX117" fmla="*/ 3103677 w 12192000"/>
              <a:gd name="connsiteY117" fmla="*/ 209527 h 4939827"/>
              <a:gd name="connsiteX118" fmla="*/ 3126759 w 12192000"/>
              <a:gd name="connsiteY118" fmla="*/ 211226 h 4939827"/>
              <a:gd name="connsiteX119" fmla="*/ 3164020 w 12192000"/>
              <a:gd name="connsiteY119" fmla="*/ 212779 h 4939827"/>
              <a:gd name="connsiteX120" fmla="*/ 3285019 w 12192000"/>
              <a:gd name="connsiteY120" fmla="*/ 220535 h 4939827"/>
              <a:gd name="connsiteX121" fmla="*/ 3365154 w 12192000"/>
              <a:gd name="connsiteY121" fmla="*/ 226416 h 4939827"/>
              <a:gd name="connsiteX122" fmla="*/ 3367507 w 12192000"/>
              <a:gd name="connsiteY122" fmla="*/ 225416 h 4939827"/>
              <a:gd name="connsiteX123" fmla="*/ 3387567 w 12192000"/>
              <a:gd name="connsiteY123" fmla="*/ 227103 h 4939827"/>
              <a:gd name="connsiteX124" fmla="*/ 3424753 w 12192000"/>
              <a:gd name="connsiteY124" fmla="*/ 244380 h 4939827"/>
              <a:gd name="connsiteX125" fmla="*/ 3498001 w 12192000"/>
              <a:gd name="connsiteY125" fmla="*/ 231941 h 4939827"/>
              <a:gd name="connsiteX126" fmla="*/ 3561557 w 12192000"/>
              <a:gd name="connsiteY126" fmla="*/ 228095 h 4939827"/>
              <a:gd name="connsiteX127" fmla="*/ 3611920 w 12192000"/>
              <a:gd name="connsiteY127" fmla="*/ 218094 h 4939827"/>
              <a:gd name="connsiteX128" fmla="*/ 3620528 w 12192000"/>
              <a:gd name="connsiteY128" fmla="*/ 218788 h 4939827"/>
              <a:gd name="connsiteX129" fmla="*/ 3620766 w 12192000"/>
              <a:gd name="connsiteY129" fmla="*/ 218511 h 4939827"/>
              <a:gd name="connsiteX130" fmla="*/ 3629977 w 12192000"/>
              <a:gd name="connsiteY130" fmla="*/ 218664 h 4939827"/>
              <a:gd name="connsiteX131" fmla="*/ 3636217 w 12192000"/>
              <a:gd name="connsiteY131" fmla="*/ 220048 h 4939827"/>
              <a:gd name="connsiteX132" fmla="*/ 3709484 w 12192000"/>
              <a:gd name="connsiteY132" fmla="*/ 186927 h 4939827"/>
              <a:gd name="connsiteX133" fmla="*/ 3761342 w 12192000"/>
              <a:gd name="connsiteY133" fmla="*/ 177474 h 4939827"/>
              <a:gd name="connsiteX134" fmla="*/ 3799748 w 12192000"/>
              <a:gd name="connsiteY134" fmla="*/ 167154 h 4939827"/>
              <a:gd name="connsiteX135" fmla="*/ 3812225 w 12192000"/>
              <a:gd name="connsiteY135" fmla="*/ 189020 h 4939827"/>
              <a:gd name="connsiteX136" fmla="*/ 3864537 w 12192000"/>
              <a:gd name="connsiteY136" fmla="*/ 200742 h 4939827"/>
              <a:gd name="connsiteX137" fmla="*/ 4028476 w 12192000"/>
              <a:gd name="connsiteY137" fmla="*/ 223679 h 4939827"/>
              <a:gd name="connsiteX138" fmla="*/ 4191582 w 12192000"/>
              <a:gd name="connsiteY138" fmla="*/ 238952 h 4939827"/>
              <a:gd name="connsiteX139" fmla="*/ 4251024 w 12192000"/>
              <a:gd name="connsiteY139" fmla="*/ 240874 h 4939827"/>
              <a:gd name="connsiteX140" fmla="*/ 4355275 w 12192000"/>
              <a:gd name="connsiteY140" fmla="*/ 260205 h 4939827"/>
              <a:gd name="connsiteX141" fmla="*/ 4423807 w 12192000"/>
              <a:gd name="connsiteY141" fmla="*/ 270366 h 4939827"/>
              <a:gd name="connsiteX142" fmla="*/ 4558432 w 12192000"/>
              <a:gd name="connsiteY142" fmla="*/ 269194 h 4939827"/>
              <a:gd name="connsiteX143" fmla="*/ 4635061 w 12192000"/>
              <a:gd name="connsiteY143" fmla="*/ 280682 h 4939827"/>
              <a:gd name="connsiteX144" fmla="*/ 4807427 w 12192000"/>
              <a:gd name="connsiteY144" fmla="*/ 276835 h 4939827"/>
              <a:gd name="connsiteX145" fmla="*/ 5028933 w 12192000"/>
              <a:gd name="connsiteY145" fmla="*/ 183887 h 4939827"/>
              <a:gd name="connsiteX146" fmla="*/ 5093642 w 12192000"/>
              <a:gd name="connsiteY146" fmla="*/ 177214 h 4939827"/>
              <a:gd name="connsiteX147" fmla="*/ 5102642 w 12192000"/>
              <a:gd name="connsiteY147" fmla="*/ 186816 h 4939827"/>
              <a:gd name="connsiteX148" fmla="*/ 5193590 w 12192000"/>
              <a:gd name="connsiteY148" fmla="*/ 136361 h 4939827"/>
              <a:gd name="connsiteX149" fmla="*/ 5323922 w 12192000"/>
              <a:gd name="connsiteY149" fmla="*/ 146332 h 4939827"/>
              <a:gd name="connsiteX150" fmla="*/ 5421860 w 12192000"/>
              <a:gd name="connsiteY150" fmla="*/ 167298 h 4939827"/>
              <a:gd name="connsiteX151" fmla="*/ 5476948 w 12192000"/>
              <a:gd name="connsiteY151" fmla="*/ 173249 h 4939827"/>
              <a:gd name="connsiteX152" fmla="*/ 5516842 w 12192000"/>
              <a:gd name="connsiteY152" fmla="*/ 184018 h 4939827"/>
              <a:gd name="connsiteX153" fmla="*/ 5619415 w 12192000"/>
              <a:gd name="connsiteY153" fmla="*/ 176781 h 4939827"/>
              <a:gd name="connsiteX154" fmla="*/ 5789867 w 12192000"/>
              <a:gd name="connsiteY154" fmla="*/ 150304 h 4939827"/>
              <a:gd name="connsiteX155" fmla="*/ 5825953 w 12192000"/>
              <a:gd name="connsiteY155" fmla="*/ 147907 h 4939827"/>
              <a:gd name="connsiteX156" fmla="*/ 5856168 w 12192000"/>
              <a:gd name="connsiteY156" fmla="*/ 158719 h 4939827"/>
              <a:gd name="connsiteX157" fmla="*/ 5862476 w 12192000"/>
              <a:gd name="connsiteY157" fmla="*/ 172447 h 4939827"/>
              <a:gd name="connsiteX158" fmla="*/ 5882195 w 12192000"/>
              <a:gd name="connsiteY158" fmla="*/ 173195 h 4939827"/>
              <a:gd name="connsiteX159" fmla="*/ 5887271 w 12192000"/>
              <a:gd name="connsiteY159" fmla="*/ 176084 h 4939827"/>
              <a:gd name="connsiteX160" fmla="*/ 5916552 w 12192000"/>
              <a:gd name="connsiteY160" fmla="*/ 189955 h 4939827"/>
              <a:gd name="connsiteX161" fmla="*/ 5983240 w 12192000"/>
              <a:gd name="connsiteY161" fmla="*/ 152755 h 4939827"/>
              <a:gd name="connsiteX162" fmla="*/ 6152287 w 12192000"/>
              <a:gd name="connsiteY162" fmla="*/ 116736 h 4939827"/>
              <a:gd name="connsiteX163" fmla="*/ 6415830 w 12192000"/>
              <a:gd name="connsiteY163" fmla="*/ 136006 h 4939827"/>
              <a:gd name="connsiteX164" fmla="*/ 6756965 w 12192000"/>
              <a:gd name="connsiteY164" fmla="*/ 57636 h 4939827"/>
              <a:gd name="connsiteX165" fmla="*/ 6819400 w 12192000"/>
              <a:gd name="connsiteY165" fmla="*/ 30742 h 4939827"/>
              <a:gd name="connsiteX166" fmla="*/ 6986370 w 12192000"/>
              <a:gd name="connsiteY166" fmla="*/ 12659 h 4939827"/>
              <a:gd name="connsiteX167" fmla="*/ 6989536 w 12192000"/>
              <a:gd name="connsiteY167" fmla="*/ 14528 h 4939827"/>
              <a:gd name="connsiteX168" fmla="*/ 7015933 w 12192000"/>
              <a:gd name="connsiteY168" fmla="*/ 9653 h 4939827"/>
              <a:gd name="connsiteX169" fmla="*/ 7020592 w 12192000"/>
              <a:gd name="connsiteY169" fmla="*/ 1651 h 4939827"/>
              <a:gd name="connsiteX170" fmla="*/ 7025905 w 12192000"/>
              <a:gd name="connsiteY170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45916 w 12192000"/>
              <a:gd name="connsiteY115" fmla="*/ 261030 h 4939827"/>
              <a:gd name="connsiteX116" fmla="*/ 3074187 w 12192000"/>
              <a:gd name="connsiteY116" fmla="*/ 243226 h 4939827"/>
              <a:gd name="connsiteX117" fmla="*/ 3103677 w 12192000"/>
              <a:gd name="connsiteY117" fmla="*/ 209527 h 4939827"/>
              <a:gd name="connsiteX118" fmla="*/ 3126759 w 12192000"/>
              <a:gd name="connsiteY118" fmla="*/ 211226 h 4939827"/>
              <a:gd name="connsiteX119" fmla="*/ 3164020 w 12192000"/>
              <a:gd name="connsiteY119" fmla="*/ 212779 h 4939827"/>
              <a:gd name="connsiteX120" fmla="*/ 3285019 w 12192000"/>
              <a:gd name="connsiteY120" fmla="*/ 220535 h 4939827"/>
              <a:gd name="connsiteX121" fmla="*/ 3365154 w 12192000"/>
              <a:gd name="connsiteY121" fmla="*/ 226416 h 4939827"/>
              <a:gd name="connsiteX122" fmla="*/ 3367507 w 12192000"/>
              <a:gd name="connsiteY122" fmla="*/ 225416 h 4939827"/>
              <a:gd name="connsiteX123" fmla="*/ 3387567 w 12192000"/>
              <a:gd name="connsiteY123" fmla="*/ 227103 h 4939827"/>
              <a:gd name="connsiteX124" fmla="*/ 3424753 w 12192000"/>
              <a:gd name="connsiteY124" fmla="*/ 244380 h 4939827"/>
              <a:gd name="connsiteX125" fmla="*/ 3498001 w 12192000"/>
              <a:gd name="connsiteY125" fmla="*/ 231941 h 4939827"/>
              <a:gd name="connsiteX126" fmla="*/ 3561557 w 12192000"/>
              <a:gd name="connsiteY126" fmla="*/ 228095 h 4939827"/>
              <a:gd name="connsiteX127" fmla="*/ 3611920 w 12192000"/>
              <a:gd name="connsiteY127" fmla="*/ 218094 h 4939827"/>
              <a:gd name="connsiteX128" fmla="*/ 3620528 w 12192000"/>
              <a:gd name="connsiteY128" fmla="*/ 218788 h 4939827"/>
              <a:gd name="connsiteX129" fmla="*/ 3620766 w 12192000"/>
              <a:gd name="connsiteY129" fmla="*/ 218511 h 4939827"/>
              <a:gd name="connsiteX130" fmla="*/ 3629977 w 12192000"/>
              <a:gd name="connsiteY130" fmla="*/ 218664 h 4939827"/>
              <a:gd name="connsiteX131" fmla="*/ 3636217 w 12192000"/>
              <a:gd name="connsiteY131" fmla="*/ 220048 h 4939827"/>
              <a:gd name="connsiteX132" fmla="*/ 3709484 w 12192000"/>
              <a:gd name="connsiteY132" fmla="*/ 186927 h 4939827"/>
              <a:gd name="connsiteX133" fmla="*/ 3761342 w 12192000"/>
              <a:gd name="connsiteY133" fmla="*/ 177474 h 4939827"/>
              <a:gd name="connsiteX134" fmla="*/ 3799748 w 12192000"/>
              <a:gd name="connsiteY134" fmla="*/ 167154 h 4939827"/>
              <a:gd name="connsiteX135" fmla="*/ 3812225 w 12192000"/>
              <a:gd name="connsiteY135" fmla="*/ 189020 h 4939827"/>
              <a:gd name="connsiteX136" fmla="*/ 3864537 w 12192000"/>
              <a:gd name="connsiteY136" fmla="*/ 200742 h 4939827"/>
              <a:gd name="connsiteX137" fmla="*/ 4028476 w 12192000"/>
              <a:gd name="connsiteY137" fmla="*/ 223679 h 4939827"/>
              <a:gd name="connsiteX138" fmla="*/ 4191582 w 12192000"/>
              <a:gd name="connsiteY138" fmla="*/ 238952 h 4939827"/>
              <a:gd name="connsiteX139" fmla="*/ 4251024 w 12192000"/>
              <a:gd name="connsiteY139" fmla="*/ 240874 h 4939827"/>
              <a:gd name="connsiteX140" fmla="*/ 4355275 w 12192000"/>
              <a:gd name="connsiteY140" fmla="*/ 260205 h 4939827"/>
              <a:gd name="connsiteX141" fmla="*/ 4423807 w 12192000"/>
              <a:gd name="connsiteY141" fmla="*/ 270366 h 4939827"/>
              <a:gd name="connsiteX142" fmla="*/ 4558432 w 12192000"/>
              <a:gd name="connsiteY142" fmla="*/ 269194 h 4939827"/>
              <a:gd name="connsiteX143" fmla="*/ 4635061 w 12192000"/>
              <a:gd name="connsiteY143" fmla="*/ 280682 h 4939827"/>
              <a:gd name="connsiteX144" fmla="*/ 4807427 w 12192000"/>
              <a:gd name="connsiteY144" fmla="*/ 276835 h 4939827"/>
              <a:gd name="connsiteX145" fmla="*/ 5028933 w 12192000"/>
              <a:gd name="connsiteY145" fmla="*/ 183887 h 4939827"/>
              <a:gd name="connsiteX146" fmla="*/ 5093642 w 12192000"/>
              <a:gd name="connsiteY146" fmla="*/ 177214 h 4939827"/>
              <a:gd name="connsiteX147" fmla="*/ 5102642 w 12192000"/>
              <a:gd name="connsiteY147" fmla="*/ 186816 h 4939827"/>
              <a:gd name="connsiteX148" fmla="*/ 5193590 w 12192000"/>
              <a:gd name="connsiteY148" fmla="*/ 136361 h 4939827"/>
              <a:gd name="connsiteX149" fmla="*/ 5323922 w 12192000"/>
              <a:gd name="connsiteY149" fmla="*/ 146332 h 4939827"/>
              <a:gd name="connsiteX150" fmla="*/ 5421860 w 12192000"/>
              <a:gd name="connsiteY150" fmla="*/ 167298 h 4939827"/>
              <a:gd name="connsiteX151" fmla="*/ 5476948 w 12192000"/>
              <a:gd name="connsiteY151" fmla="*/ 173249 h 4939827"/>
              <a:gd name="connsiteX152" fmla="*/ 5516842 w 12192000"/>
              <a:gd name="connsiteY152" fmla="*/ 184018 h 4939827"/>
              <a:gd name="connsiteX153" fmla="*/ 5619415 w 12192000"/>
              <a:gd name="connsiteY153" fmla="*/ 176781 h 4939827"/>
              <a:gd name="connsiteX154" fmla="*/ 5789867 w 12192000"/>
              <a:gd name="connsiteY154" fmla="*/ 150304 h 4939827"/>
              <a:gd name="connsiteX155" fmla="*/ 5825953 w 12192000"/>
              <a:gd name="connsiteY155" fmla="*/ 147907 h 4939827"/>
              <a:gd name="connsiteX156" fmla="*/ 5856168 w 12192000"/>
              <a:gd name="connsiteY156" fmla="*/ 158719 h 4939827"/>
              <a:gd name="connsiteX157" fmla="*/ 5862476 w 12192000"/>
              <a:gd name="connsiteY157" fmla="*/ 172447 h 4939827"/>
              <a:gd name="connsiteX158" fmla="*/ 5882195 w 12192000"/>
              <a:gd name="connsiteY158" fmla="*/ 173195 h 4939827"/>
              <a:gd name="connsiteX159" fmla="*/ 5887271 w 12192000"/>
              <a:gd name="connsiteY159" fmla="*/ 176084 h 4939827"/>
              <a:gd name="connsiteX160" fmla="*/ 5921577 w 12192000"/>
              <a:gd name="connsiteY160" fmla="*/ 169858 h 4939827"/>
              <a:gd name="connsiteX161" fmla="*/ 5983240 w 12192000"/>
              <a:gd name="connsiteY161" fmla="*/ 152755 h 4939827"/>
              <a:gd name="connsiteX162" fmla="*/ 6152287 w 12192000"/>
              <a:gd name="connsiteY162" fmla="*/ 116736 h 4939827"/>
              <a:gd name="connsiteX163" fmla="*/ 6415830 w 12192000"/>
              <a:gd name="connsiteY163" fmla="*/ 136006 h 4939827"/>
              <a:gd name="connsiteX164" fmla="*/ 6756965 w 12192000"/>
              <a:gd name="connsiteY164" fmla="*/ 57636 h 4939827"/>
              <a:gd name="connsiteX165" fmla="*/ 6819400 w 12192000"/>
              <a:gd name="connsiteY165" fmla="*/ 30742 h 4939827"/>
              <a:gd name="connsiteX166" fmla="*/ 6986370 w 12192000"/>
              <a:gd name="connsiteY166" fmla="*/ 12659 h 4939827"/>
              <a:gd name="connsiteX167" fmla="*/ 6989536 w 12192000"/>
              <a:gd name="connsiteY167" fmla="*/ 14528 h 4939827"/>
              <a:gd name="connsiteX168" fmla="*/ 7015933 w 12192000"/>
              <a:gd name="connsiteY168" fmla="*/ 9653 h 4939827"/>
              <a:gd name="connsiteX169" fmla="*/ 7020592 w 12192000"/>
              <a:gd name="connsiteY169" fmla="*/ 1651 h 4939827"/>
              <a:gd name="connsiteX170" fmla="*/ 7025905 w 12192000"/>
              <a:gd name="connsiteY170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45916 w 12192000"/>
              <a:gd name="connsiteY115" fmla="*/ 261030 h 4939827"/>
              <a:gd name="connsiteX116" fmla="*/ 3074187 w 12192000"/>
              <a:gd name="connsiteY116" fmla="*/ 243226 h 4939827"/>
              <a:gd name="connsiteX117" fmla="*/ 3103677 w 12192000"/>
              <a:gd name="connsiteY117" fmla="*/ 209527 h 4939827"/>
              <a:gd name="connsiteX118" fmla="*/ 3126759 w 12192000"/>
              <a:gd name="connsiteY118" fmla="*/ 211226 h 4939827"/>
              <a:gd name="connsiteX119" fmla="*/ 3164020 w 12192000"/>
              <a:gd name="connsiteY119" fmla="*/ 212779 h 4939827"/>
              <a:gd name="connsiteX120" fmla="*/ 3285019 w 12192000"/>
              <a:gd name="connsiteY120" fmla="*/ 220535 h 4939827"/>
              <a:gd name="connsiteX121" fmla="*/ 3365154 w 12192000"/>
              <a:gd name="connsiteY121" fmla="*/ 226416 h 4939827"/>
              <a:gd name="connsiteX122" fmla="*/ 3367507 w 12192000"/>
              <a:gd name="connsiteY122" fmla="*/ 225416 h 4939827"/>
              <a:gd name="connsiteX123" fmla="*/ 3387567 w 12192000"/>
              <a:gd name="connsiteY123" fmla="*/ 227103 h 4939827"/>
              <a:gd name="connsiteX124" fmla="*/ 3424753 w 12192000"/>
              <a:gd name="connsiteY124" fmla="*/ 244380 h 4939827"/>
              <a:gd name="connsiteX125" fmla="*/ 3498001 w 12192000"/>
              <a:gd name="connsiteY125" fmla="*/ 231941 h 4939827"/>
              <a:gd name="connsiteX126" fmla="*/ 3561557 w 12192000"/>
              <a:gd name="connsiteY126" fmla="*/ 228095 h 4939827"/>
              <a:gd name="connsiteX127" fmla="*/ 3611920 w 12192000"/>
              <a:gd name="connsiteY127" fmla="*/ 218094 h 4939827"/>
              <a:gd name="connsiteX128" fmla="*/ 3620528 w 12192000"/>
              <a:gd name="connsiteY128" fmla="*/ 218788 h 4939827"/>
              <a:gd name="connsiteX129" fmla="*/ 3620766 w 12192000"/>
              <a:gd name="connsiteY129" fmla="*/ 218511 h 4939827"/>
              <a:gd name="connsiteX130" fmla="*/ 3629977 w 12192000"/>
              <a:gd name="connsiteY130" fmla="*/ 218664 h 4939827"/>
              <a:gd name="connsiteX131" fmla="*/ 3636217 w 12192000"/>
              <a:gd name="connsiteY131" fmla="*/ 220048 h 4939827"/>
              <a:gd name="connsiteX132" fmla="*/ 3709484 w 12192000"/>
              <a:gd name="connsiteY132" fmla="*/ 186927 h 4939827"/>
              <a:gd name="connsiteX133" fmla="*/ 3761342 w 12192000"/>
              <a:gd name="connsiteY133" fmla="*/ 177474 h 4939827"/>
              <a:gd name="connsiteX134" fmla="*/ 3799748 w 12192000"/>
              <a:gd name="connsiteY134" fmla="*/ 167154 h 4939827"/>
              <a:gd name="connsiteX135" fmla="*/ 3812225 w 12192000"/>
              <a:gd name="connsiteY135" fmla="*/ 189020 h 4939827"/>
              <a:gd name="connsiteX136" fmla="*/ 3864537 w 12192000"/>
              <a:gd name="connsiteY136" fmla="*/ 200742 h 4939827"/>
              <a:gd name="connsiteX137" fmla="*/ 4028476 w 12192000"/>
              <a:gd name="connsiteY137" fmla="*/ 223679 h 4939827"/>
              <a:gd name="connsiteX138" fmla="*/ 4191582 w 12192000"/>
              <a:gd name="connsiteY138" fmla="*/ 238952 h 4939827"/>
              <a:gd name="connsiteX139" fmla="*/ 4251024 w 12192000"/>
              <a:gd name="connsiteY139" fmla="*/ 240874 h 4939827"/>
              <a:gd name="connsiteX140" fmla="*/ 4355275 w 12192000"/>
              <a:gd name="connsiteY140" fmla="*/ 260205 h 4939827"/>
              <a:gd name="connsiteX141" fmla="*/ 4423807 w 12192000"/>
              <a:gd name="connsiteY141" fmla="*/ 270366 h 4939827"/>
              <a:gd name="connsiteX142" fmla="*/ 4558432 w 12192000"/>
              <a:gd name="connsiteY142" fmla="*/ 269194 h 4939827"/>
              <a:gd name="connsiteX143" fmla="*/ 4635061 w 12192000"/>
              <a:gd name="connsiteY143" fmla="*/ 280682 h 4939827"/>
              <a:gd name="connsiteX144" fmla="*/ 4807427 w 12192000"/>
              <a:gd name="connsiteY144" fmla="*/ 276835 h 4939827"/>
              <a:gd name="connsiteX145" fmla="*/ 5028933 w 12192000"/>
              <a:gd name="connsiteY145" fmla="*/ 183887 h 4939827"/>
              <a:gd name="connsiteX146" fmla="*/ 5093642 w 12192000"/>
              <a:gd name="connsiteY146" fmla="*/ 177214 h 4939827"/>
              <a:gd name="connsiteX147" fmla="*/ 5102642 w 12192000"/>
              <a:gd name="connsiteY147" fmla="*/ 186816 h 4939827"/>
              <a:gd name="connsiteX148" fmla="*/ 5193590 w 12192000"/>
              <a:gd name="connsiteY148" fmla="*/ 156458 h 4939827"/>
              <a:gd name="connsiteX149" fmla="*/ 5323922 w 12192000"/>
              <a:gd name="connsiteY149" fmla="*/ 146332 h 4939827"/>
              <a:gd name="connsiteX150" fmla="*/ 5421860 w 12192000"/>
              <a:gd name="connsiteY150" fmla="*/ 167298 h 4939827"/>
              <a:gd name="connsiteX151" fmla="*/ 5476948 w 12192000"/>
              <a:gd name="connsiteY151" fmla="*/ 173249 h 4939827"/>
              <a:gd name="connsiteX152" fmla="*/ 5516842 w 12192000"/>
              <a:gd name="connsiteY152" fmla="*/ 184018 h 4939827"/>
              <a:gd name="connsiteX153" fmla="*/ 5619415 w 12192000"/>
              <a:gd name="connsiteY153" fmla="*/ 176781 h 4939827"/>
              <a:gd name="connsiteX154" fmla="*/ 5789867 w 12192000"/>
              <a:gd name="connsiteY154" fmla="*/ 150304 h 4939827"/>
              <a:gd name="connsiteX155" fmla="*/ 5825953 w 12192000"/>
              <a:gd name="connsiteY155" fmla="*/ 147907 h 4939827"/>
              <a:gd name="connsiteX156" fmla="*/ 5856168 w 12192000"/>
              <a:gd name="connsiteY156" fmla="*/ 158719 h 4939827"/>
              <a:gd name="connsiteX157" fmla="*/ 5862476 w 12192000"/>
              <a:gd name="connsiteY157" fmla="*/ 172447 h 4939827"/>
              <a:gd name="connsiteX158" fmla="*/ 5882195 w 12192000"/>
              <a:gd name="connsiteY158" fmla="*/ 173195 h 4939827"/>
              <a:gd name="connsiteX159" fmla="*/ 5887271 w 12192000"/>
              <a:gd name="connsiteY159" fmla="*/ 176084 h 4939827"/>
              <a:gd name="connsiteX160" fmla="*/ 5921577 w 12192000"/>
              <a:gd name="connsiteY160" fmla="*/ 169858 h 4939827"/>
              <a:gd name="connsiteX161" fmla="*/ 5983240 w 12192000"/>
              <a:gd name="connsiteY161" fmla="*/ 152755 h 4939827"/>
              <a:gd name="connsiteX162" fmla="*/ 6152287 w 12192000"/>
              <a:gd name="connsiteY162" fmla="*/ 116736 h 4939827"/>
              <a:gd name="connsiteX163" fmla="*/ 6415830 w 12192000"/>
              <a:gd name="connsiteY163" fmla="*/ 136006 h 4939827"/>
              <a:gd name="connsiteX164" fmla="*/ 6756965 w 12192000"/>
              <a:gd name="connsiteY164" fmla="*/ 57636 h 4939827"/>
              <a:gd name="connsiteX165" fmla="*/ 6819400 w 12192000"/>
              <a:gd name="connsiteY165" fmla="*/ 30742 h 4939827"/>
              <a:gd name="connsiteX166" fmla="*/ 6986370 w 12192000"/>
              <a:gd name="connsiteY166" fmla="*/ 12659 h 4939827"/>
              <a:gd name="connsiteX167" fmla="*/ 6989536 w 12192000"/>
              <a:gd name="connsiteY167" fmla="*/ 14528 h 4939827"/>
              <a:gd name="connsiteX168" fmla="*/ 7015933 w 12192000"/>
              <a:gd name="connsiteY168" fmla="*/ 9653 h 4939827"/>
              <a:gd name="connsiteX169" fmla="*/ 7020592 w 12192000"/>
              <a:gd name="connsiteY169" fmla="*/ 1651 h 4939827"/>
              <a:gd name="connsiteX170" fmla="*/ 7025905 w 12192000"/>
              <a:gd name="connsiteY170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45916 w 12192000"/>
              <a:gd name="connsiteY115" fmla="*/ 261030 h 4939827"/>
              <a:gd name="connsiteX116" fmla="*/ 3074187 w 12192000"/>
              <a:gd name="connsiteY116" fmla="*/ 243226 h 4939827"/>
              <a:gd name="connsiteX117" fmla="*/ 3103677 w 12192000"/>
              <a:gd name="connsiteY117" fmla="*/ 209527 h 4939827"/>
              <a:gd name="connsiteX118" fmla="*/ 3126759 w 12192000"/>
              <a:gd name="connsiteY118" fmla="*/ 211226 h 4939827"/>
              <a:gd name="connsiteX119" fmla="*/ 3164020 w 12192000"/>
              <a:gd name="connsiteY119" fmla="*/ 212779 h 4939827"/>
              <a:gd name="connsiteX120" fmla="*/ 3285019 w 12192000"/>
              <a:gd name="connsiteY120" fmla="*/ 220535 h 4939827"/>
              <a:gd name="connsiteX121" fmla="*/ 3365154 w 12192000"/>
              <a:gd name="connsiteY121" fmla="*/ 226416 h 4939827"/>
              <a:gd name="connsiteX122" fmla="*/ 3367507 w 12192000"/>
              <a:gd name="connsiteY122" fmla="*/ 225416 h 4939827"/>
              <a:gd name="connsiteX123" fmla="*/ 3387567 w 12192000"/>
              <a:gd name="connsiteY123" fmla="*/ 227103 h 4939827"/>
              <a:gd name="connsiteX124" fmla="*/ 3424753 w 12192000"/>
              <a:gd name="connsiteY124" fmla="*/ 244380 h 4939827"/>
              <a:gd name="connsiteX125" fmla="*/ 3498001 w 12192000"/>
              <a:gd name="connsiteY125" fmla="*/ 231941 h 4939827"/>
              <a:gd name="connsiteX126" fmla="*/ 3561557 w 12192000"/>
              <a:gd name="connsiteY126" fmla="*/ 228095 h 4939827"/>
              <a:gd name="connsiteX127" fmla="*/ 3611920 w 12192000"/>
              <a:gd name="connsiteY127" fmla="*/ 218094 h 4939827"/>
              <a:gd name="connsiteX128" fmla="*/ 3620528 w 12192000"/>
              <a:gd name="connsiteY128" fmla="*/ 218788 h 4939827"/>
              <a:gd name="connsiteX129" fmla="*/ 3620766 w 12192000"/>
              <a:gd name="connsiteY129" fmla="*/ 218511 h 4939827"/>
              <a:gd name="connsiteX130" fmla="*/ 3629977 w 12192000"/>
              <a:gd name="connsiteY130" fmla="*/ 218664 h 4939827"/>
              <a:gd name="connsiteX131" fmla="*/ 3636217 w 12192000"/>
              <a:gd name="connsiteY131" fmla="*/ 220048 h 4939827"/>
              <a:gd name="connsiteX132" fmla="*/ 3709484 w 12192000"/>
              <a:gd name="connsiteY132" fmla="*/ 186927 h 4939827"/>
              <a:gd name="connsiteX133" fmla="*/ 3761342 w 12192000"/>
              <a:gd name="connsiteY133" fmla="*/ 177474 h 4939827"/>
              <a:gd name="connsiteX134" fmla="*/ 3799748 w 12192000"/>
              <a:gd name="connsiteY134" fmla="*/ 167154 h 4939827"/>
              <a:gd name="connsiteX135" fmla="*/ 3812225 w 12192000"/>
              <a:gd name="connsiteY135" fmla="*/ 189020 h 4939827"/>
              <a:gd name="connsiteX136" fmla="*/ 4028476 w 12192000"/>
              <a:gd name="connsiteY136" fmla="*/ 223679 h 4939827"/>
              <a:gd name="connsiteX137" fmla="*/ 4191582 w 12192000"/>
              <a:gd name="connsiteY137" fmla="*/ 238952 h 4939827"/>
              <a:gd name="connsiteX138" fmla="*/ 4251024 w 12192000"/>
              <a:gd name="connsiteY138" fmla="*/ 240874 h 4939827"/>
              <a:gd name="connsiteX139" fmla="*/ 4355275 w 12192000"/>
              <a:gd name="connsiteY139" fmla="*/ 260205 h 4939827"/>
              <a:gd name="connsiteX140" fmla="*/ 4423807 w 12192000"/>
              <a:gd name="connsiteY140" fmla="*/ 270366 h 4939827"/>
              <a:gd name="connsiteX141" fmla="*/ 4558432 w 12192000"/>
              <a:gd name="connsiteY141" fmla="*/ 269194 h 4939827"/>
              <a:gd name="connsiteX142" fmla="*/ 4635061 w 12192000"/>
              <a:gd name="connsiteY142" fmla="*/ 280682 h 4939827"/>
              <a:gd name="connsiteX143" fmla="*/ 4807427 w 12192000"/>
              <a:gd name="connsiteY143" fmla="*/ 276835 h 4939827"/>
              <a:gd name="connsiteX144" fmla="*/ 5028933 w 12192000"/>
              <a:gd name="connsiteY144" fmla="*/ 183887 h 4939827"/>
              <a:gd name="connsiteX145" fmla="*/ 5093642 w 12192000"/>
              <a:gd name="connsiteY145" fmla="*/ 177214 h 4939827"/>
              <a:gd name="connsiteX146" fmla="*/ 5102642 w 12192000"/>
              <a:gd name="connsiteY146" fmla="*/ 186816 h 4939827"/>
              <a:gd name="connsiteX147" fmla="*/ 5193590 w 12192000"/>
              <a:gd name="connsiteY147" fmla="*/ 156458 h 4939827"/>
              <a:gd name="connsiteX148" fmla="*/ 5323922 w 12192000"/>
              <a:gd name="connsiteY148" fmla="*/ 146332 h 4939827"/>
              <a:gd name="connsiteX149" fmla="*/ 5421860 w 12192000"/>
              <a:gd name="connsiteY149" fmla="*/ 167298 h 4939827"/>
              <a:gd name="connsiteX150" fmla="*/ 5476948 w 12192000"/>
              <a:gd name="connsiteY150" fmla="*/ 173249 h 4939827"/>
              <a:gd name="connsiteX151" fmla="*/ 5516842 w 12192000"/>
              <a:gd name="connsiteY151" fmla="*/ 184018 h 4939827"/>
              <a:gd name="connsiteX152" fmla="*/ 5619415 w 12192000"/>
              <a:gd name="connsiteY152" fmla="*/ 176781 h 4939827"/>
              <a:gd name="connsiteX153" fmla="*/ 5789867 w 12192000"/>
              <a:gd name="connsiteY153" fmla="*/ 150304 h 4939827"/>
              <a:gd name="connsiteX154" fmla="*/ 5825953 w 12192000"/>
              <a:gd name="connsiteY154" fmla="*/ 147907 h 4939827"/>
              <a:gd name="connsiteX155" fmla="*/ 5856168 w 12192000"/>
              <a:gd name="connsiteY155" fmla="*/ 158719 h 4939827"/>
              <a:gd name="connsiteX156" fmla="*/ 5862476 w 12192000"/>
              <a:gd name="connsiteY156" fmla="*/ 172447 h 4939827"/>
              <a:gd name="connsiteX157" fmla="*/ 5882195 w 12192000"/>
              <a:gd name="connsiteY157" fmla="*/ 173195 h 4939827"/>
              <a:gd name="connsiteX158" fmla="*/ 5887271 w 12192000"/>
              <a:gd name="connsiteY158" fmla="*/ 176084 h 4939827"/>
              <a:gd name="connsiteX159" fmla="*/ 5921577 w 12192000"/>
              <a:gd name="connsiteY159" fmla="*/ 169858 h 4939827"/>
              <a:gd name="connsiteX160" fmla="*/ 5983240 w 12192000"/>
              <a:gd name="connsiteY160" fmla="*/ 152755 h 4939827"/>
              <a:gd name="connsiteX161" fmla="*/ 6152287 w 12192000"/>
              <a:gd name="connsiteY161" fmla="*/ 116736 h 4939827"/>
              <a:gd name="connsiteX162" fmla="*/ 6415830 w 12192000"/>
              <a:gd name="connsiteY162" fmla="*/ 136006 h 4939827"/>
              <a:gd name="connsiteX163" fmla="*/ 6756965 w 12192000"/>
              <a:gd name="connsiteY163" fmla="*/ 57636 h 4939827"/>
              <a:gd name="connsiteX164" fmla="*/ 6819400 w 12192000"/>
              <a:gd name="connsiteY164" fmla="*/ 30742 h 4939827"/>
              <a:gd name="connsiteX165" fmla="*/ 6986370 w 12192000"/>
              <a:gd name="connsiteY165" fmla="*/ 12659 h 4939827"/>
              <a:gd name="connsiteX166" fmla="*/ 6989536 w 12192000"/>
              <a:gd name="connsiteY166" fmla="*/ 14528 h 4939827"/>
              <a:gd name="connsiteX167" fmla="*/ 7015933 w 12192000"/>
              <a:gd name="connsiteY167" fmla="*/ 9653 h 4939827"/>
              <a:gd name="connsiteX168" fmla="*/ 7020592 w 12192000"/>
              <a:gd name="connsiteY168" fmla="*/ 1651 h 4939827"/>
              <a:gd name="connsiteX169" fmla="*/ 7025905 w 12192000"/>
              <a:gd name="connsiteY169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45916 w 12192000"/>
              <a:gd name="connsiteY115" fmla="*/ 261030 h 4939827"/>
              <a:gd name="connsiteX116" fmla="*/ 3074187 w 12192000"/>
              <a:gd name="connsiteY116" fmla="*/ 243226 h 4939827"/>
              <a:gd name="connsiteX117" fmla="*/ 3103677 w 12192000"/>
              <a:gd name="connsiteY117" fmla="*/ 209527 h 4939827"/>
              <a:gd name="connsiteX118" fmla="*/ 3126759 w 12192000"/>
              <a:gd name="connsiteY118" fmla="*/ 211226 h 4939827"/>
              <a:gd name="connsiteX119" fmla="*/ 3164020 w 12192000"/>
              <a:gd name="connsiteY119" fmla="*/ 212779 h 4939827"/>
              <a:gd name="connsiteX120" fmla="*/ 3285019 w 12192000"/>
              <a:gd name="connsiteY120" fmla="*/ 220535 h 4939827"/>
              <a:gd name="connsiteX121" fmla="*/ 3365154 w 12192000"/>
              <a:gd name="connsiteY121" fmla="*/ 226416 h 4939827"/>
              <a:gd name="connsiteX122" fmla="*/ 3367507 w 12192000"/>
              <a:gd name="connsiteY122" fmla="*/ 225416 h 4939827"/>
              <a:gd name="connsiteX123" fmla="*/ 3387567 w 12192000"/>
              <a:gd name="connsiteY123" fmla="*/ 227103 h 4939827"/>
              <a:gd name="connsiteX124" fmla="*/ 3424753 w 12192000"/>
              <a:gd name="connsiteY124" fmla="*/ 244380 h 4939827"/>
              <a:gd name="connsiteX125" fmla="*/ 3498001 w 12192000"/>
              <a:gd name="connsiteY125" fmla="*/ 231941 h 4939827"/>
              <a:gd name="connsiteX126" fmla="*/ 3561557 w 12192000"/>
              <a:gd name="connsiteY126" fmla="*/ 228095 h 4939827"/>
              <a:gd name="connsiteX127" fmla="*/ 3611920 w 12192000"/>
              <a:gd name="connsiteY127" fmla="*/ 218094 h 4939827"/>
              <a:gd name="connsiteX128" fmla="*/ 3620528 w 12192000"/>
              <a:gd name="connsiteY128" fmla="*/ 218788 h 4939827"/>
              <a:gd name="connsiteX129" fmla="*/ 3620766 w 12192000"/>
              <a:gd name="connsiteY129" fmla="*/ 218511 h 4939827"/>
              <a:gd name="connsiteX130" fmla="*/ 3629977 w 12192000"/>
              <a:gd name="connsiteY130" fmla="*/ 218664 h 4939827"/>
              <a:gd name="connsiteX131" fmla="*/ 3636217 w 12192000"/>
              <a:gd name="connsiteY131" fmla="*/ 220048 h 4939827"/>
              <a:gd name="connsiteX132" fmla="*/ 3709484 w 12192000"/>
              <a:gd name="connsiteY132" fmla="*/ 186927 h 4939827"/>
              <a:gd name="connsiteX133" fmla="*/ 3761342 w 12192000"/>
              <a:gd name="connsiteY133" fmla="*/ 177474 h 4939827"/>
              <a:gd name="connsiteX134" fmla="*/ 3799748 w 12192000"/>
              <a:gd name="connsiteY134" fmla="*/ 167154 h 4939827"/>
              <a:gd name="connsiteX135" fmla="*/ 3922756 w 12192000"/>
              <a:gd name="connsiteY135" fmla="*/ 194044 h 4939827"/>
              <a:gd name="connsiteX136" fmla="*/ 4028476 w 12192000"/>
              <a:gd name="connsiteY136" fmla="*/ 223679 h 4939827"/>
              <a:gd name="connsiteX137" fmla="*/ 4191582 w 12192000"/>
              <a:gd name="connsiteY137" fmla="*/ 238952 h 4939827"/>
              <a:gd name="connsiteX138" fmla="*/ 4251024 w 12192000"/>
              <a:gd name="connsiteY138" fmla="*/ 240874 h 4939827"/>
              <a:gd name="connsiteX139" fmla="*/ 4355275 w 12192000"/>
              <a:gd name="connsiteY139" fmla="*/ 260205 h 4939827"/>
              <a:gd name="connsiteX140" fmla="*/ 4423807 w 12192000"/>
              <a:gd name="connsiteY140" fmla="*/ 270366 h 4939827"/>
              <a:gd name="connsiteX141" fmla="*/ 4558432 w 12192000"/>
              <a:gd name="connsiteY141" fmla="*/ 269194 h 4939827"/>
              <a:gd name="connsiteX142" fmla="*/ 4635061 w 12192000"/>
              <a:gd name="connsiteY142" fmla="*/ 280682 h 4939827"/>
              <a:gd name="connsiteX143" fmla="*/ 4807427 w 12192000"/>
              <a:gd name="connsiteY143" fmla="*/ 276835 h 4939827"/>
              <a:gd name="connsiteX144" fmla="*/ 5028933 w 12192000"/>
              <a:gd name="connsiteY144" fmla="*/ 183887 h 4939827"/>
              <a:gd name="connsiteX145" fmla="*/ 5093642 w 12192000"/>
              <a:gd name="connsiteY145" fmla="*/ 177214 h 4939827"/>
              <a:gd name="connsiteX146" fmla="*/ 5102642 w 12192000"/>
              <a:gd name="connsiteY146" fmla="*/ 186816 h 4939827"/>
              <a:gd name="connsiteX147" fmla="*/ 5193590 w 12192000"/>
              <a:gd name="connsiteY147" fmla="*/ 156458 h 4939827"/>
              <a:gd name="connsiteX148" fmla="*/ 5323922 w 12192000"/>
              <a:gd name="connsiteY148" fmla="*/ 146332 h 4939827"/>
              <a:gd name="connsiteX149" fmla="*/ 5421860 w 12192000"/>
              <a:gd name="connsiteY149" fmla="*/ 167298 h 4939827"/>
              <a:gd name="connsiteX150" fmla="*/ 5476948 w 12192000"/>
              <a:gd name="connsiteY150" fmla="*/ 173249 h 4939827"/>
              <a:gd name="connsiteX151" fmla="*/ 5516842 w 12192000"/>
              <a:gd name="connsiteY151" fmla="*/ 184018 h 4939827"/>
              <a:gd name="connsiteX152" fmla="*/ 5619415 w 12192000"/>
              <a:gd name="connsiteY152" fmla="*/ 176781 h 4939827"/>
              <a:gd name="connsiteX153" fmla="*/ 5789867 w 12192000"/>
              <a:gd name="connsiteY153" fmla="*/ 150304 h 4939827"/>
              <a:gd name="connsiteX154" fmla="*/ 5825953 w 12192000"/>
              <a:gd name="connsiteY154" fmla="*/ 147907 h 4939827"/>
              <a:gd name="connsiteX155" fmla="*/ 5856168 w 12192000"/>
              <a:gd name="connsiteY155" fmla="*/ 158719 h 4939827"/>
              <a:gd name="connsiteX156" fmla="*/ 5862476 w 12192000"/>
              <a:gd name="connsiteY156" fmla="*/ 172447 h 4939827"/>
              <a:gd name="connsiteX157" fmla="*/ 5882195 w 12192000"/>
              <a:gd name="connsiteY157" fmla="*/ 173195 h 4939827"/>
              <a:gd name="connsiteX158" fmla="*/ 5887271 w 12192000"/>
              <a:gd name="connsiteY158" fmla="*/ 176084 h 4939827"/>
              <a:gd name="connsiteX159" fmla="*/ 5921577 w 12192000"/>
              <a:gd name="connsiteY159" fmla="*/ 169858 h 4939827"/>
              <a:gd name="connsiteX160" fmla="*/ 5983240 w 12192000"/>
              <a:gd name="connsiteY160" fmla="*/ 152755 h 4939827"/>
              <a:gd name="connsiteX161" fmla="*/ 6152287 w 12192000"/>
              <a:gd name="connsiteY161" fmla="*/ 116736 h 4939827"/>
              <a:gd name="connsiteX162" fmla="*/ 6415830 w 12192000"/>
              <a:gd name="connsiteY162" fmla="*/ 136006 h 4939827"/>
              <a:gd name="connsiteX163" fmla="*/ 6756965 w 12192000"/>
              <a:gd name="connsiteY163" fmla="*/ 57636 h 4939827"/>
              <a:gd name="connsiteX164" fmla="*/ 6819400 w 12192000"/>
              <a:gd name="connsiteY164" fmla="*/ 30742 h 4939827"/>
              <a:gd name="connsiteX165" fmla="*/ 6986370 w 12192000"/>
              <a:gd name="connsiteY165" fmla="*/ 12659 h 4939827"/>
              <a:gd name="connsiteX166" fmla="*/ 6989536 w 12192000"/>
              <a:gd name="connsiteY166" fmla="*/ 14528 h 4939827"/>
              <a:gd name="connsiteX167" fmla="*/ 7015933 w 12192000"/>
              <a:gd name="connsiteY167" fmla="*/ 9653 h 4939827"/>
              <a:gd name="connsiteX168" fmla="*/ 7020592 w 12192000"/>
              <a:gd name="connsiteY168" fmla="*/ 1651 h 4939827"/>
              <a:gd name="connsiteX169" fmla="*/ 7025905 w 12192000"/>
              <a:gd name="connsiteY169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45916 w 12192000"/>
              <a:gd name="connsiteY115" fmla="*/ 261030 h 4939827"/>
              <a:gd name="connsiteX116" fmla="*/ 3074187 w 12192000"/>
              <a:gd name="connsiteY116" fmla="*/ 243226 h 4939827"/>
              <a:gd name="connsiteX117" fmla="*/ 3103677 w 12192000"/>
              <a:gd name="connsiteY117" fmla="*/ 209527 h 4939827"/>
              <a:gd name="connsiteX118" fmla="*/ 3126759 w 12192000"/>
              <a:gd name="connsiteY118" fmla="*/ 211226 h 4939827"/>
              <a:gd name="connsiteX119" fmla="*/ 3164020 w 12192000"/>
              <a:gd name="connsiteY119" fmla="*/ 212779 h 4939827"/>
              <a:gd name="connsiteX120" fmla="*/ 3285019 w 12192000"/>
              <a:gd name="connsiteY120" fmla="*/ 220535 h 4939827"/>
              <a:gd name="connsiteX121" fmla="*/ 3365154 w 12192000"/>
              <a:gd name="connsiteY121" fmla="*/ 226416 h 4939827"/>
              <a:gd name="connsiteX122" fmla="*/ 3367507 w 12192000"/>
              <a:gd name="connsiteY122" fmla="*/ 225416 h 4939827"/>
              <a:gd name="connsiteX123" fmla="*/ 3387567 w 12192000"/>
              <a:gd name="connsiteY123" fmla="*/ 227103 h 4939827"/>
              <a:gd name="connsiteX124" fmla="*/ 3498001 w 12192000"/>
              <a:gd name="connsiteY124" fmla="*/ 231941 h 4939827"/>
              <a:gd name="connsiteX125" fmla="*/ 3561557 w 12192000"/>
              <a:gd name="connsiteY125" fmla="*/ 228095 h 4939827"/>
              <a:gd name="connsiteX126" fmla="*/ 3611920 w 12192000"/>
              <a:gd name="connsiteY126" fmla="*/ 218094 h 4939827"/>
              <a:gd name="connsiteX127" fmla="*/ 3620528 w 12192000"/>
              <a:gd name="connsiteY127" fmla="*/ 218788 h 4939827"/>
              <a:gd name="connsiteX128" fmla="*/ 3620766 w 12192000"/>
              <a:gd name="connsiteY128" fmla="*/ 218511 h 4939827"/>
              <a:gd name="connsiteX129" fmla="*/ 3629977 w 12192000"/>
              <a:gd name="connsiteY129" fmla="*/ 218664 h 4939827"/>
              <a:gd name="connsiteX130" fmla="*/ 3636217 w 12192000"/>
              <a:gd name="connsiteY130" fmla="*/ 220048 h 4939827"/>
              <a:gd name="connsiteX131" fmla="*/ 3709484 w 12192000"/>
              <a:gd name="connsiteY131" fmla="*/ 186927 h 4939827"/>
              <a:gd name="connsiteX132" fmla="*/ 3761342 w 12192000"/>
              <a:gd name="connsiteY132" fmla="*/ 177474 h 4939827"/>
              <a:gd name="connsiteX133" fmla="*/ 3799748 w 12192000"/>
              <a:gd name="connsiteY133" fmla="*/ 167154 h 4939827"/>
              <a:gd name="connsiteX134" fmla="*/ 3922756 w 12192000"/>
              <a:gd name="connsiteY134" fmla="*/ 194044 h 4939827"/>
              <a:gd name="connsiteX135" fmla="*/ 4028476 w 12192000"/>
              <a:gd name="connsiteY135" fmla="*/ 223679 h 4939827"/>
              <a:gd name="connsiteX136" fmla="*/ 4191582 w 12192000"/>
              <a:gd name="connsiteY136" fmla="*/ 238952 h 4939827"/>
              <a:gd name="connsiteX137" fmla="*/ 4251024 w 12192000"/>
              <a:gd name="connsiteY137" fmla="*/ 240874 h 4939827"/>
              <a:gd name="connsiteX138" fmla="*/ 4355275 w 12192000"/>
              <a:gd name="connsiteY138" fmla="*/ 260205 h 4939827"/>
              <a:gd name="connsiteX139" fmla="*/ 4423807 w 12192000"/>
              <a:gd name="connsiteY139" fmla="*/ 270366 h 4939827"/>
              <a:gd name="connsiteX140" fmla="*/ 4558432 w 12192000"/>
              <a:gd name="connsiteY140" fmla="*/ 269194 h 4939827"/>
              <a:gd name="connsiteX141" fmla="*/ 4635061 w 12192000"/>
              <a:gd name="connsiteY141" fmla="*/ 280682 h 4939827"/>
              <a:gd name="connsiteX142" fmla="*/ 4807427 w 12192000"/>
              <a:gd name="connsiteY142" fmla="*/ 276835 h 4939827"/>
              <a:gd name="connsiteX143" fmla="*/ 5028933 w 12192000"/>
              <a:gd name="connsiteY143" fmla="*/ 183887 h 4939827"/>
              <a:gd name="connsiteX144" fmla="*/ 5093642 w 12192000"/>
              <a:gd name="connsiteY144" fmla="*/ 177214 h 4939827"/>
              <a:gd name="connsiteX145" fmla="*/ 5102642 w 12192000"/>
              <a:gd name="connsiteY145" fmla="*/ 186816 h 4939827"/>
              <a:gd name="connsiteX146" fmla="*/ 5193590 w 12192000"/>
              <a:gd name="connsiteY146" fmla="*/ 156458 h 4939827"/>
              <a:gd name="connsiteX147" fmla="*/ 5323922 w 12192000"/>
              <a:gd name="connsiteY147" fmla="*/ 146332 h 4939827"/>
              <a:gd name="connsiteX148" fmla="*/ 5421860 w 12192000"/>
              <a:gd name="connsiteY148" fmla="*/ 167298 h 4939827"/>
              <a:gd name="connsiteX149" fmla="*/ 5476948 w 12192000"/>
              <a:gd name="connsiteY149" fmla="*/ 173249 h 4939827"/>
              <a:gd name="connsiteX150" fmla="*/ 5516842 w 12192000"/>
              <a:gd name="connsiteY150" fmla="*/ 184018 h 4939827"/>
              <a:gd name="connsiteX151" fmla="*/ 5619415 w 12192000"/>
              <a:gd name="connsiteY151" fmla="*/ 176781 h 4939827"/>
              <a:gd name="connsiteX152" fmla="*/ 5789867 w 12192000"/>
              <a:gd name="connsiteY152" fmla="*/ 150304 h 4939827"/>
              <a:gd name="connsiteX153" fmla="*/ 5825953 w 12192000"/>
              <a:gd name="connsiteY153" fmla="*/ 147907 h 4939827"/>
              <a:gd name="connsiteX154" fmla="*/ 5856168 w 12192000"/>
              <a:gd name="connsiteY154" fmla="*/ 158719 h 4939827"/>
              <a:gd name="connsiteX155" fmla="*/ 5862476 w 12192000"/>
              <a:gd name="connsiteY155" fmla="*/ 172447 h 4939827"/>
              <a:gd name="connsiteX156" fmla="*/ 5882195 w 12192000"/>
              <a:gd name="connsiteY156" fmla="*/ 173195 h 4939827"/>
              <a:gd name="connsiteX157" fmla="*/ 5887271 w 12192000"/>
              <a:gd name="connsiteY157" fmla="*/ 176084 h 4939827"/>
              <a:gd name="connsiteX158" fmla="*/ 5921577 w 12192000"/>
              <a:gd name="connsiteY158" fmla="*/ 169858 h 4939827"/>
              <a:gd name="connsiteX159" fmla="*/ 5983240 w 12192000"/>
              <a:gd name="connsiteY159" fmla="*/ 152755 h 4939827"/>
              <a:gd name="connsiteX160" fmla="*/ 6152287 w 12192000"/>
              <a:gd name="connsiteY160" fmla="*/ 116736 h 4939827"/>
              <a:gd name="connsiteX161" fmla="*/ 6415830 w 12192000"/>
              <a:gd name="connsiteY161" fmla="*/ 136006 h 4939827"/>
              <a:gd name="connsiteX162" fmla="*/ 6756965 w 12192000"/>
              <a:gd name="connsiteY162" fmla="*/ 57636 h 4939827"/>
              <a:gd name="connsiteX163" fmla="*/ 6819400 w 12192000"/>
              <a:gd name="connsiteY163" fmla="*/ 30742 h 4939827"/>
              <a:gd name="connsiteX164" fmla="*/ 6986370 w 12192000"/>
              <a:gd name="connsiteY164" fmla="*/ 12659 h 4939827"/>
              <a:gd name="connsiteX165" fmla="*/ 6989536 w 12192000"/>
              <a:gd name="connsiteY165" fmla="*/ 14528 h 4939827"/>
              <a:gd name="connsiteX166" fmla="*/ 7015933 w 12192000"/>
              <a:gd name="connsiteY166" fmla="*/ 9653 h 4939827"/>
              <a:gd name="connsiteX167" fmla="*/ 7020592 w 12192000"/>
              <a:gd name="connsiteY167" fmla="*/ 1651 h 4939827"/>
              <a:gd name="connsiteX168" fmla="*/ 7025905 w 12192000"/>
              <a:gd name="connsiteY168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45916 w 12192000"/>
              <a:gd name="connsiteY115" fmla="*/ 261030 h 4939827"/>
              <a:gd name="connsiteX116" fmla="*/ 3103677 w 12192000"/>
              <a:gd name="connsiteY116" fmla="*/ 209527 h 4939827"/>
              <a:gd name="connsiteX117" fmla="*/ 3126759 w 12192000"/>
              <a:gd name="connsiteY117" fmla="*/ 211226 h 4939827"/>
              <a:gd name="connsiteX118" fmla="*/ 3164020 w 12192000"/>
              <a:gd name="connsiteY118" fmla="*/ 212779 h 4939827"/>
              <a:gd name="connsiteX119" fmla="*/ 3285019 w 12192000"/>
              <a:gd name="connsiteY119" fmla="*/ 220535 h 4939827"/>
              <a:gd name="connsiteX120" fmla="*/ 3365154 w 12192000"/>
              <a:gd name="connsiteY120" fmla="*/ 226416 h 4939827"/>
              <a:gd name="connsiteX121" fmla="*/ 3367507 w 12192000"/>
              <a:gd name="connsiteY121" fmla="*/ 225416 h 4939827"/>
              <a:gd name="connsiteX122" fmla="*/ 3387567 w 12192000"/>
              <a:gd name="connsiteY122" fmla="*/ 227103 h 4939827"/>
              <a:gd name="connsiteX123" fmla="*/ 3498001 w 12192000"/>
              <a:gd name="connsiteY123" fmla="*/ 231941 h 4939827"/>
              <a:gd name="connsiteX124" fmla="*/ 3561557 w 12192000"/>
              <a:gd name="connsiteY124" fmla="*/ 228095 h 4939827"/>
              <a:gd name="connsiteX125" fmla="*/ 3611920 w 12192000"/>
              <a:gd name="connsiteY125" fmla="*/ 218094 h 4939827"/>
              <a:gd name="connsiteX126" fmla="*/ 3620528 w 12192000"/>
              <a:gd name="connsiteY126" fmla="*/ 218788 h 4939827"/>
              <a:gd name="connsiteX127" fmla="*/ 3620766 w 12192000"/>
              <a:gd name="connsiteY127" fmla="*/ 218511 h 4939827"/>
              <a:gd name="connsiteX128" fmla="*/ 3629977 w 12192000"/>
              <a:gd name="connsiteY128" fmla="*/ 218664 h 4939827"/>
              <a:gd name="connsiteX129" fmla="*/ 3636217 w 12192000"/>
              <a:gd name="connsiteY129" fmla="*/ 220048 h 4939827"/>
              <a:gd name="connsiteX130" fmla="*/ 3709484 w 12192000"/>
              <a:gd name="connsiteY130" fmla="*/ 186927 h 4939827"/>
              <a:gd name="connsiteX131" fmla="*/ 3761342 w 12192000"/>
              <a:gd name="connsiteY131" fmla="*/ 177474 h 4939827"/>
              <a:gd name="connsiteX132" fmla="*/ 3799748 w 12192000"/>
              <a:gd name="connsiteY132" fmla="*/ 167154 h 4939827"/>
              <a:gd name="connsiteX133" fmla="*/ 3922756 w 12192000"/>
              <a:gd name="connsiteY133" fmla="*/ 194044 h 4939827"/>
              <a:gd name="connsiteX134" fmla="*/ 4028476 w 12192000"/>
              <a:gd name="connsiteY134" fmla="*/ 223679 h 4939827"/>
              <a:gd name="connsiteX135" fmla="*/ 4191582 w 12192000"/>
              <a:gd name="connsiteY135" fmla="*/ 238952 h 4939827"/>
              <a:gd name="connsiteX136" fmla="*/ 4251024 w 12192000"/>
              <a:gd name="connsiteY136" fmla="*/ 240874 h 4939827"/>
              <a:gd name="connsiteX137" fmla="*/ 4355275 w 12192000"/>
              <a:gd name="connsiteY137" fmla="*/ 260205 h 4939827"/>
              <a:gd name="connsiteX138" fmla="*/ 4423807 w 12192000"/>
              <a:gd name="connsiteY138" fmla="*/ 270366 h 4939827"/>
              <a:gd name="connsiteX139" fmla="*/ 4558432 w 12192000"/>
              <a:gd name="connsiteY139" fmla="*/ 269194 h 4939827"/>
              <a:gd name="connsiteX140" fmla="*/ 4635061 w 12192000"/>
              <a:gd name="connsiteY140" fmla="*/ 280682 h 4939827"/>
              <a:gd name="connsiteX141" fmla="*/ 4807427 w 12192000"/>
              <a:gd name="connsiteY141" fmla="*/ 276835 h 4939827"/>
              <a:gd name="connsiteX142" fmla="*/ 5028933 w 12192000"/>
              <a:gd name="connsiteY142" fmla="*/ 183887 h 4939827"/>
              <a:gd name="connsiteX143" fmla="*/ 5093642 w 12192000"/>
              <a:gd name="connsiteY143" fmla="*/ 177214 h 4939827"/>
              <a:gd name="connsiteX144" fmla="*/ 5102642 w 12192000"/>
              <a:gd name="connsiteY144" fmla="*/ 186816 h 4939827"/>
              <a:gd name="connsiteX145" fmla="*/ 5193590 w 12192000"/>
              <a:gd name="connsiteY145" fmla="*/ 156458 h 4939827"/>
              <a:gd name="connsiteX146" fmla="*/ 5323922 w 12192000"/>
              <a:gd name="connsiteY146" fmla="*/ 146332 h 4939827"/>
              <a:gd name="connsiteX147" fmla="*/ 5421860 w 12192000"/>
              <a:gd name="connsiteY147" fmla="*/ 167298 h 4939827"/>
              <a:gd name="connsiteX148" fmla="*/ 5476948 w 12192000"/>
              <a:gd name="connsiteY148" fmla="*/ 173249 h 4939827"/>
              <a:gd name="connsiteX149" fmla="*/ 5516842 w 12192000"/>
              <a:gd name="connsiteY149" fmla="*/ 184018 h 4939827"/>
              <a:gd name="connsiteX150" fmla="*/ 5619415 w 12192000"/>
              <a:gd name="connsiteY150" fmla="*/ 176781 h 4939827"/>
              <a:gd name="connsiteX151" fmla="*/ 5789867 w 12192000"/>
              <a:gd name="connsiteY151" fmla="*/ 150304 h 4939827"/>
              <a:gd name="connsiteX152" fmla="*/ 5825953 w 12192000"/>
              <a:gd name="connsiteY152" fmla="*/ 147907 h 4939827"/>
              <a:gd name="connsiteX153" fmla="*/ 5856168 w 12192000"/>
              <a:gd name="connsiteY153" fmla="*/ 158719 h 4939827"/>
              <a:gd name="connsiteX154" fmla="*/ 5862476 w 12192000"/>
              <a:gd name="connsiteY154" fmla="*/ 172447 h 4939827"/>
              <a:gd name="connsiteX155" fmla="*/ 5882195 w 12192000"/>
              <a:gd name="connsiteY155" fmla="*/ 173195 h 4939827"/>
              <a:gd name="connsiteX156" fmla="*/ 5887271 w 12192000"/>
              <a:gd name="connsiteY156" fmla="*/ 176084 h 4939827"/>
              <a:gd name="connsiteX157" fmla="*/ 5921577 w 12192000"/>
              <a:gd name="connsiteY157" fmla="*/ 169858 h 4939827"/>
              <a:gd name="connsiteX158" fmla="*/ 5983240 w 12192000"/>
              <a:gd name="connsiteY158" fmla="*/ 152755 h 4939827"/>
              <a:gd name="connsiteX159" fmla="*/ 6152287 w 12192000"/>
              <a:gd name="connsiteY159" fmla="*/ 116736 h 4939827"/>
              <a:gd name="connsiteX160" fmla="*/ 6415830 w 12192000"/>
              <a:gd name="connsiteY160" fmla="*/ 136006 h 4939827"/>
              <a:gd name="connsiteX161" fmla="*/ 6756965 w 12192000"/>
              <a:gd name="connsiteY161" fmla="*/ 57636 h 4939827"/>
              <a:gd name="connsiteX162" fmla="*/ 6819400 w 12192000"/>
              <a:gd name="connsiteY162" fmla="*/ 30742 h 4939827"/>
              <a:gd name="connsiteX163" fmla="*/ 6986370 w 12192000"/>
              <a:gd name="connsiteY163" fmla="*/ 12659 h 4939827"/>
              <a:gd name="connsiteX164" fmla="*/ 6989536 w 12192000"/>
              <a:gd name="connsiteY164" fmla="*/ 14528 h 4939827"/>
              <a:gd name="connsiteX165" fmla="*/ 7015933 w 12192000"/>
              <a:gd name="connsiteY165" fmla="*/ 9653 h 4939827"/>
              <a:gd name="connsiteX166" fmla="*/ 7020592 w 12192000"/>
              <a:gd name="connsiteY166" fmla="*/ 1651 h 4939827"/>
              <a:gd name="connsiteX167" fmla="*/ 7025905 w 12192000"/>
              <a:gd name="connsiteY167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30844 w 12192000"/>
              <a:gd name="connsiteY115" fmla="*/ 225861 h 4939827"/>
              <a:gd name="connsiteX116" fmla="*/ 3103677 w 12192000"/>
              <a:gd name="connsiteY116" fmla="*/ 209527 h 4939827"/>
              <a:gd name="connsiteX117" fmla="*/ 3126759 w 12192000"/>
              <a:gd name="connsiteY117" fmla="*/ 211226 h 4939827"/>
              <a:gd name="connsiteX118" fmla="*/ 3164020 w 12192000"/>
              <a:gd name="connsiteY118" fmla="*/ 212779 h 4939827"/>
              <a:gd name="connsiteX119" fmla="*/ 3285019 w 12192000"/>
              <a:gd name="connsiteY119" fmla="*/ 220535 h 4939827"/>
              <a:gd name="connsiteX120" fmla="*/ 3365154 w 12192000"/>
              <a:gd name="connsiteY120" fmla="*/ 226416 h 4939827"/>
              <a:gd name="connsiteX121" fmla="*/ 3367507 w 12192000"/>
              <a:gd name="connsiteY121" fmla="*/ 225416 h 4939827"/>
              <a:gd name="connsiteX122" fmla="*/ 3387567 w 12192000"/>
              <a:gd name="connsiteY122" fmla="*/ 227103 h 4939827"/>
              <a:gd name="connsiteX123" fmla="*/ 3498001 w 12192000"/>
              <a:gd name="connsiteY123" fmla="*/ 231941 h 4939827"/>
              <a:gd name="connsiteX124" fmla="*/ 3561557 w 12192000"/>
              <a:gd name="connsiteY124" fmla="*/ 228095 h 4939827"/>
              <a:gd name="connsiteX125" fmla="*/ 3611920 w 12192000"/>
              <a:gd name="connsiteY125" fmla="*/ 218094 h 4939827"/>
              <a:gd name="connsiteX126" fmla="*/ 3620528 w 12192000"/>
              <a:gd name="connsiteY126" fmla="*/ 218788 h 4939827"/>
              <a:gd name="connsiteX127" fmla="*/ 3620766 w 12192000"/>
              <a:gd name="connsiteY127" fmla="*/ 218511 h 4939827"/>
              <a:gd name="connsiteX128" fmla="*/ 3629977 w 12192000"/>
              <a:gd name="connsiteY128" fmla="*/ 218664 h 4939827"/>
              <a:gd name="connsiteX129" fmla="*/ 3636217 w 12192000"/>
              <a:gd name="connsiteY129" fmla="*/ 220048 h 4939827"/>
              <a:gd name="connsiteX130" fmla="*/ 3709484 w 12192000"/>
              <a:gd name="connsiteY130" fmla="*/ 186927 h 4939827"/>
              <a:gd name="connsiteX131" fmla="*/ 3761342 w 12192000"/>
              <a:gd name="connsiteY131" fmla="*/ 177474 h 4939827"/>
              <a:gd name="connsiteX132" fmla="*/ 3799748 w 12192000"/>
              <a:gd name="connsiteY132" fmla="*/ 167154 h 4939827"/>
              <a:gd name="connsiteX133" fmla="*/ 3922756 w 12192000"/>
              <a:gd name="connsiteY133" fmla="*/ 194044 h 4939827"/>
              <a:gd name="connsiteX134" fmla="*/ 4028476 w 12192000"/>
              <a:gd name="connsiteY134" fmla="*/ 223679 h 4939827"/>
              <a:gd name="connsiteX135" fmla="*/ 4191582 w 12192000"/>
              <a:gd name="connsiteY135" fmla="*/ 238952 h 4939827"/>
              <a:gd name="connsiteX136" fmla="*/ 4251024 w 12192000"/>
              <a:gd name="connsiteY136" fmla="*/ 240874 h 4939827"/>
              <a:gd name="connsiteX137" fmla="*/ 4355275 w 12192000"/>
              <a:gd name="connsiteY137" fmla="*/ 260205 h 4939827"/>
              <a:gd name="connsiteX138" fmla="*/ 4423807 w 12192000"/>
              <a:gd name="connsiteY138" fmla="*/ 270366 h 4939827"/>
              <a:gd name="connsiteX139" fmla="*/ 4558432 w 12192000"/>
              <a:gd name="connsiteY139" fmla="*/ 269194 h 4939827"/>
              <a:gd name="connsiteX140" fmla="*/ 4635061 w 12192000"/>
              <a:gd name="connsiteY140" fmla="*/ 280682 h 4939827"/>
              <a:gd name="connsiteX141" fmla="*/ 4807427 w 12192000"/>
              <a:gd name="connsiteY141" fmla="*/ 276835 h 4939827"/>
              <a:gd name="connsiteX142" fmla="*/ 5028933 w 12192000"/>
              <a:gd name="connsiteY142" fmla="*/ 183887 h 4939827"/>
              <a:gd name="connsiteX143" fmla="*/ 5093642 w 12192000"/>
              <a:gd name="connsiteY143" fmla="*/ 177214 h 4939827"/>
              <a:gd name="connsiteX144" fmla="*/ 5102642 w 12192000"/>
              <a:gd name="connsiteY144" fmla="*/ 186816 h 4939827"/>
              <a:gd name="connsiteX145" fmla="*/ 5193590 w 12192000"/>
              <a:gd name="connsiteY145" fmla="*/ 156458 h 4939827"/>
              <a:gd name="connsiteX146" fmla="*/ 5323922 w 12192000"/>
              <a:gd name="connsiteY146" fmla="*/ 146332 h 4939827"/>
              <a:gd name="connsiteX147" fmla="*/ 5421860 w 12192000"/>
              <a:gd name="connsiteY147" fmla="*/ 167298 h 4939827"/>
              <a:gd name="connsiteX148" fmla="*/ 5476948 w 12192000"/>
              <a:gd name="connsiteY148" fmla="*/ 173249 h 4939827"/>
              <a:gd name="connsiteX149" fmla="*/ 5516842 w 12192000"/>
              <a:gd name="connsiteY149" fmla="*/ 184018 h 4939827"/>
              <a:gd name="connsiteX150" fmla="*/ 5619415 w 12192000"/>
              <a:gd name="connsiteY150" fmla="*/ 176781 h 4939827"/>
              <a:gd name="connsiteX151" fmla="*/ 5789867 w 12192000"/>
              <a:gd name="connsiteY151" fmla="*/ 150304 h 4939827"/>
              <a:gd name="connsiteX152" fmla="*/ 5825953 w 12192000"/>
              <a:gd name="connsiteY152" fmla="*/ 147907 h 4939827"/>
              <a:gd name="connsiteX153" fmla="*/ 5856168 w 12192000"/>
              <a:gd name="connsiteY153" fmla="*/ 158719 h 4939827"/>
              <a:gd name="connsiteX154" fmla="*/ 5862476 w 12192000"/>
              <a:gd name="connsiteY154" fmla="*/ 172447 h 4939827"/>
              <a:gd name="connsiteX155" fmla="*/ 5882195 w 12192000"/>
              <a:gd name="connsiteY155" fmla="*/ 173195 h 4939827"/>
              <a:gd name="connsiteX156" fmla="*/ 5887271 w 12192000"/>
              <a:gd name="connsiteY156" fmla="*/ 176084 h 4939827"/>
              <a:gd name="connsiteX157" fmla="*/ 5921577 w 12192000"/>
              <a:gd name="connsiteY157" fmla="*/ 169858 h 4939827"/>
              <a:gd name="connsiteX158" fmla="*/ 5983240 w 12192000"/>
              <a:gd name="connsiteY158" fmla="*/ 152755 h 4939827"/>
              <a:gd name="connsiteX159" fmla="*/ 6152287 w 12192000"/>
              <a:gd name="connsiteY159" fmla="*/ 116736 h 4939827"/>
              <a:gd name="connsiteX160" fmla="*/ 6415830 w 12192000"/>
              <a:gd name="connsiteY160" fmla="*/ 136006 h 4939827"/>
              <a:gd name="connsiteX161" fmla="*/ 6756965 w 12192000"/>
              <a:gd name="connsiteY161" fmla="*/ 57636 h 4939827"/>
              <a:gd name="connsiteX162" fmla="*/ 6819400 w 12192000"/>
              <a:gd name="connsiteY162" fmla="*/ 30742 h 4939827"/>
              <a:gd name="connsiteX163" fmla="*/ 6986370 w 12192000"/>
              <a:gd name="connsiteY163" fmla="*/ 12659 h 4939827"/>
              <a:gd name="connsiteX164" fmla="*/ 6989536 w 12192000"/>
              <a:gd name="connsiteY164" fmla="*/ 14528 h 4939827"/>
              <a:gd name="connsiteX165" fmla="*/ 7015933 w 12192000"/>
              <a:gd name="connsiteY165" fmla="*/ 9653 h 4939827"/>
              <a:gd name="connsiteX166" fmla="*/ 7020592 w 12192000"/>
              <a:gd name="connsiteY166" fmla="*/ 1651 h 4939827"/>
              <a:gd name="connsiteX167" fmla="*/ 7025905 w 12192000"/>
              <a:gd name="connsiteY167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3030844 w 12192000"/>
              <a:gd name="connsiteY114" fmla="*/ 225861 h 4939827"/>
              <a:gd name="connsiteX115" fmla="*/ 3103677 w 12192000"/>
              <a:gd name="connsiteY115" fmla="*/ 209527 h 4939827"/>
              <a:gd name="connsiteX116" fmla="*/ 3126759 w 12192000"/>
              <a:gd name="connsiteY116" fmla="*/ 211226 h 4939827"/>
              <a:gd name="connsiteX117" fmla="*/ 3164020 w 12192000"/>
              <a:gd name="connsiteY117" fmla="*/ 212779 h 4939827"/>
              <a:gd name="connsiteX118" fmla="*/ 3285019 w 12192000"/>
              <a:gd name="connsiteY118" fmla="*/ 220535 h 4939827"/>
              <a:gd name="connsiteX119" fmla="*/ 3365154 w 12192000"/>
              <a:gd name="connsiteY119" fmla="*/ 226416 h 4939827"/>
              <a:gd name="connsiteX120" fmla="*/ 3367507 w 12192000"/>
              <a:gd name="connsiteY120" fmla="*/ 225416 h 4939827"/>
              <a:gd name="connsiteX121" fmla="*/ 3387567 w 12192000"/>
              <a:gd name="connsiteY121" fmla="*/ 227103 h 4939827"/>
              <a:gd name="connsiteX122" fmla="*/ 3498001 w 12192000"/>
              <a:gd name="connsiteY122" fmla="*/ 231941 h 4939827"/>
              <a:gd name="connsiteX123" fmla="*/ 3561557 w 12192000"/>
              <a:gd name="connsiteY123" fmla="*/ 228095 h 4939827"/>
              <a:gd name="connsiteX124" fmla="*/ 3611920 w 12192000"/>
              <a:gd name="connsiteY124" fmla="*/ 218094 h 4939827"/>
              <a:gd name="connsiteX125" fmla="*/ 3620528 w 12192000"/>
              <a:gd name="connsiteY125" fmla="*/ 218788 h 4939827"/>
              <a:gd name="connsiteX126" fmla="*/ 3620766 w 12192000"/>
              <a:gd name="connsiteY126" fmla="*/ 218511 h 4939827"/>
              <a:gd name="connsiteX127" fmla="*/ 3629977 w 12192000"/>
              <a:gd name="connsiteY127" fmla="*/ 218664 h 4939827"/>
              <a:gd name="connsiteX128" fmla="*/ 3636217 w 12192000"/>
              <a:gd name="connsiteY128" fmla="*/ 220048 h 4939827"/>
              <a:gd name="connsiteX129" fmla="*/ 3709484 w 12192000"/>
              <a:gd name="connsiteY129" fmla="*/ 186927 h 4939827"/>
              <a:gd name="connsiteX130" fmla="*/ 3761342 w 12192000"/>
              <a:gd name="connsiteY130" fmla="*/ 177474 h 4939827"/>
              <a:gd name="connsiteX131" fmla="*/ 3799748 w 12192000"/>
              <a:gd name="connsiteY131" fmla="*/ 167154 h 4939827"/>
              <a:gd name="connsiteX132" fmla="*/ 3922756 w 12192000"/>
              <a:gd name="connsiteY132" fmla="*/ 194044 h 4939827"/>
              <a:gd name="connsiteX133" fmla="*/ 4028476 w 12192000"/>
              <a:gd name="connsiteY133" fmla="*/ 223679 h 4939827"/>
              <a:gd name="connsiteX134" fmla="*/ 4191582 w 12192000"/>
              <a:gd name="connsiteY134" fmla="*/ 238952 h 4939827"/>
              <a:gd name="connsiteX135" fmla="*/ 4251024 w 12192000"/>
              <a:gd name="connsiteY135" fmla="*/ 240874 h 4939827"/>
              <a:gd name="connsiteX136" fmla="*/ 4355275 w 12192000"/>
              <a:gd name="connsiteY136" fmla="*/ 260205 h 4939827"/>
              <a:gd name="connsiteX137" fmla="*/ 4423807 w 12192000"/>
              <a:gd name="connsiteY137" fmla="*/ 270366 h 4939827"/>
              <a:gd name="connsiteX138" fmla="*/ 4558432 w 12192000"/>
              <a:gd name="connsiteY138" fmla="*/ 269194 h 4939827"/>
              <a:gd name="connsiteX139" fmla="*/ 4635061 w 12192000"/>
              <a:gd name="connsiteY139" fmla="*/ 280682 h 4939827"/>
              <a:gd name="connsiteX140" fmla="*/ 4807427 w 12192000"/>
              <a:gd name="connsiteY140" fmla="*/ 276835 h 4939827"/>
              <a:gd name="connsiteX141" fmla="*/ 5028933 w 12192000"/>
              <a:gd name="connsiteY141" fmla="*/ 183887 h 4939827"/>
              <a:gd name="connsiteX142" fmla="*/ 5093642 w 12192000"/>
              <a:gd name="connsiteY142" fmla="*/ 177214 h 4939827"/>
              <a:gd name="connsiteX143" fmla="*/ 5102642 w 12192000"/>
              <a:gd name="connsiteY143" fmla="*/ 186816 h 4939827"/>
              <a:gd name="connsiteX144" fmla="*/ 5193590 w 12192000"/>
              <a:gd name="connsiteY144" fmla="*/ 156458 h 4939827"/>
              <a:gd name="connsiteX145" fmla="*/ 5323922 w 12192000"/>
              <a:gd name="connsiteY145" fmla="*/ 146332 h 4939827"/>
              <a:gd name="connsiteX146" fmla="*/ 5421860 w 12192000"/>
              <a:gd name="connsiteY146" fmla="*/ 167298 h 4939827"/>
              <a:gd name="connsiteX147" fmla="*/ 5476948 w 12192000"/>
              <a:gd name="connsiteY147" fmla="*/ 173249 h 4939827"/>
              <a:gd name="connsiteX148" fmla="*/ 5516842 w 12192000"/>
              <a:gd name="connsiteY148" fmla="*/ 184018 h 4939827"/>
              <a:gd name="connsiteX149" fmla="*/ 5619415 w 12192000"/>
              <a:gd name="connsiteY149" fmla="*/ 176781 h 4939827"/>
              <a:gd name="connsiteX150" fmla="*/ 5789867 w 12192000"/>
              <a:gd name="connsiteY150" fmla="*/ 150304 h 4939827"/>
              <a:gd name="connsiteX151" fmla="*/ 5825953 w 12192000"/>
              <a:gd name="connsiteY151" fmla="*/ 147907 h 4939827"/>
              <a:gd name="connsiteX152" fmla="*/ 5856168 w 12192000"/>
              <a:gd name="connsiteY152" fmla="*/ 158719 h 4939827"/>
              <a:gd name="connsiteX153" fmla="*/ 5862476 w 12192000"/>
              <a:gd name="connsiteY153" fmla="*/ 172447 h 4939827"/>
              <a:gd name="connsiteX154" fmla="*/ 5882195 w 12192000"/>
              <a:gd name="connsiteY154" fmla="*/ 173195 h 4939827"/>
              <a:gd name="connsiteX155" fmla="*/ 5887271 w 12192000"/>
              <a:gd name="connsiteY155" fmla="*/ 176084 h 4939827"/>
              <a:gd name="connsiteX156" fmla="*/ 5921577 w 12192000"/>
              <a:gd name="connsiteY156" fmla="*/ 169858 h 4939827"/>
              <a:gd name="connsiteX157" fmla="*/ 5983240 w 12192000"/>
              <a:gd name="connsiteY157" fmla="*/ 152755 h 4939827"/>
              <a:gd name="connsiteX158" fmla="*/ 6152287 w 12192000"/>
              <a:gd name="connsiteY158" fmla="*/ 116736 h 4939827"/>
              <a:gd name="connsiteX159" fmla="*/ 6415830 w 12192000"/>
              <a:gd name="connsiteY159" fmla="*/ 136006 h 4939827"/>
              <a:gd name="connsiteX160" fmla="*/ 6756965 w 12192000"/>
              <a:gd name="connsiteY160" fmla="*/ 57636 h 4939827"/>
              <a:gd name="connsiteX161" fmla="*/ 6819400 w 12192000"/>
              <a:gd name="connsiteY161" fmla="*/ 30742 h 4939827"/>
              <a:gd name="connsiteX162" fmla="*/ 6986370 w 12192000"/>
              <a:gd name="connsiteY162" fmla="*/ 12659 h 4939827"/>
              <a:gd name="connsiteX163" fmla="*/ 6989536 w 12192000"/>
              <a:gd name="connsiteY163" fmla="*/ 14528 h 4939827"/>
              <a:gd name="connsiteX164" fmla="*/ 7015933 w 12192000"/>
              <a:gd name="connsiteY164" fmla="*/ 9653 h 4939827"/>
              <a:gd name="connsiteX165" fmla="*/ 7020592 w 12192000"/>
              <a:gd name="connsiteY165" fmla="*/ 1651 h 4939827"/>
              <a:gd name="connsiteX166" fmla="*/ 7025905 w 12192000"/>
              <a:gd name="connsiteY166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965530 w 12192000"/>
              <a:gd name="connsiteY114" fmla="*/ 245958 h 4939827"/>
              <a:gd name="connsiteX115" fmla="*/ 3103677 w 12192000"/>
              <a:gd name="connsiteY115" fmla="*/ 209527 h 4939827"/>
              <a:gd name="connsiteX116" fmla="*/ 3126759 w 12192000"/>
              <a:gd name="connsiteY116" fmla="*/ 211226 h 4939827"/>
              <a:gd name="connsiteX117" fmla="*/ 3164020 w 12192000"/>
              <a:gd name="connsiteY117" fmla="*/ 212779 h 4939827"/>
              <a:gd name="connsiteX118" fmla="*/ 3285019 w 12192000"/>
              <a:gd name="connsiteY118" fmla="*/ 220535 h 4939827"/>
              <a:gd name="connsiteX119" fmla="*/ 3365154 w 12192000"/>
              <a:gd name="connsiteY119" fmla="*/ 226416 h 4939827"/>
              <a:gd name="connsiteX120" fmla="*/ 3367507 w 12192000"/>
              <a:gd name="connsiteY120" fmla="*/ 225416 h 4939827"/>
              <a:gd name="connsiteX121" fmla="*/ 3387567 w 12192000"/>
              <a:gd name="connsiteY121" fmla="*/ 227103 h 4939827"/>
              <a:gd name="connsiteX122" fmla="*/ 3498001 w 12192000"/>
              <a:gd name="connsiteY122" fmla="*/ 231941 h 4939827"/>
              <a:gd name="connsiteX123" fmla="*/ 3561557 w 12192000"/>
              <a:gd name="connsiteY123" fmla="*/ 228095 h 4939827"/>
              <a:gd name="connsiteX124" fmla="*/ 3611920 w 12192000"/>
              <a:gd name="connsiteY124" fmla="*/ 218094 h 4939827"/>
              <a:gd name="connsiteX125" fmla="*/ 3620528 w 12192000"/>
              <a:gd name="connsiteY125" fmla="*/ 218788 h 4939827"/>
              <a:gd name="connsiteX126" fmla="*/ 3620766 w 12192000"/>
              <a:gd name="connsiteY126" fmla="*/ 218511 h 4939827"/>
              <a:gd name="connsiteX127" fmla="*/ 3629977 w 12192000"/>
              <a:gd name="connsiteY127" fmla="*/ 218664 h 4939827"/>
              <a:gd name="connsiteX128" fmla="*/ 3636217 w 12192000"/>
              <a:gd name="connsiteY128" fmla="*/ 220048 h 4939827"/>
              <a:gd name="connsiteX129" fmla="*/ 3709484 w 12192000"/>
              <a:gd name="connsiteY129" fmla="*/ 186927 h 4939827"/>
              <a:gd name="connsiteX130" fmla="*/ 3761342 w 12192000"/>
              <a:gd name="connsiteY130" fmla="*/ 177474 h 4939827"/>
              <a:gd name="connsiteX131" fmla="*/ 3799748 w 12192000"/>
              <a:gd name="connsiteY131" fmla="*/ 167154 h 4939827"/>
              <a:gd name="connsiteX132" fmla="*/ 3922756 w 12192000"/>
              <a:gd name="connsiteY132" fmla="*/ 194044 h 4939827"/>
              <a:gd name="connsiteX133" fmla="*/ 4028476 w 12192000"/>
              <a:gd name="connsiteY133" fmla="*/ 223679 h 4939827"/>
              <a:gd name="connsiteX134" fmla="*/ 4191582 w 12192000"/>
              <a:gd name="connsiteY134" fmla="*/ 238952 h 4939827"/>
              <a:gd name="connsiteX135" fmla="*/ 4251024 w 12192000"/>
              <a:gd name="connsiteY135" fmla="*/ 240874 h 4939827"/>
              <a:gd name="connsiteX136" fmla="*/ 4355275 w 12192000"/>
              <a:gd name="connsiteY136" fmla="*/ 260205 h 4939827"/>
              <a:gd name="connsiteX137" fmla="*/ 4423807 w 12192000"/>
              <a:gd name="connsiteY137" fmla="*/ 270366 h 4939827"/>
              <a:gd name="connsiteX138" fmla="*/ 4558432 w 12192000"/>
              <a:gd name="connsiteY138" fmla="*/ 269194 h 4939827"/>
              <a:gd name="connsiteX139" fmla="*/ 4635061 w 12192000"/>
              <a:gd name="connsiteY139" fmla="*/ 280682 h 4939827"/>
              <a:gd name="connsiteX140" fmla="*/ 4807427 w 12192000"/>
              <a:gd name="connsiteY140" fmla="*/ 276835 h 4939827"/>
              <a:gd name="connsiteX141" fmla="*/ 5028933 w 12192000"/>
              <a:gd name="connsiteY141" fmla="*/ 183887 h 4939827"/>
              <a:gd name="connsiteX142" fmla="*/ 5093642 w 12192000"/>
              <a:gd name="connsiteY142" fmla="*/ 177214 h 4939827"/>
              <a:gd name="connsiteX143" fmla="*/ 5102642 w 12192000"/>
              <a:gd name="connsiteY143" fmla="*/ 186816 h 4939827"/>
              <a:gd name="connsiteX144" fmla="*/ 5193590 w 12192000"/>
              <a:gd name="connsiteY144" fmla="*/ 156458 h 4939827"/>
              <a:gd name="connsiteX145" fmla="*/ 5323922 w 12192000"/>
              <a:gd name="connsiteY145" fmla="*/ 146332 h 4939827"/>
              <a:gd name="connsiteX146" fmla="*/ 5421860 w 12192000"/>
              <a:gd name="connsiteY146" fmla="*/ 167298 h 4939827"/>
              <a:gd name="connsiteX147" fmla="*/ 5476948 w 12192000"/>
              <a:gd name="connsiteY147" fmla="*/ 173249 h 4939827"/>
              <a:gd name="connsiteX148" fmla="*/ 5516842 w 12192000"/>
              <a:gd name="connsiteY148" fmla="*/ 184018 h 4939827"/>
              <a:gd name="connsiteX149" fmla="*/ 5619415 w 12192000"/>
              <a:gd name="connsiteY149" fmla="*/ 176781 h 4939827"/>
              <a:gd name="connsiteX150" fmla="*/ 5789867 w 12192000"/>
              <a:gd name="connsiteY150" fmla="*/ 150304 h 4939827"/>
              <a:gd name="connsiteX151" fmla="*/ 5825953 w 12192000"/>
              <a:gd name="connsiteY151" fmla="*/ 147907 h 4939827"/>
              <a:gd name="connsiteX152" fmla="*/ 5856168 w 12192000"/>
              <a:gd name="connsiteY152" fmla="*/ 158719 h 4939827"/>
              <a:gd name="connsiteX153" fmla="*/ 5862476 w 12192000"/>
              <a:gd name="connsiteY153" fmla="*/ 172447 h 4939827"/>
              <a:gd name="connsiteX154" fmla="*/ 5882195 w 12192000"/>
              <a:gd name="connsiteY154" fmla="*/ 173195 h 4939827"/>
              <a:gd name="connsiteX155" fmla="*/ 5887271 w 12192000"/>
              <a:gd name="connsiteY155" fmla="*/ 176084 h 4939827"/>
              <a:gd name="connsiteX156" fmla="*/ 5921577 w 12192000"/>
              <a:gd name="connsiteY156" fmla="*/ 169858 h 4939827"/>
              <a:gd name="connsiteX157" fmla="*/ 5983240 w 12192000"/>
              <a:gd name="connsiteY157" fmla="*/ 152755 h 4939827"/>
              <a:gd name="connsiteX158" fmla="*/ 6152287 w 12192000"/>
              <a:gd name="connsiteY158" fmla="*/ 116736 h 4939827"/>
              <a:gd name="connsiteX159" fmla="*/ 6415830 w 12192000"/>
              <a:gd name="connsiteY159" fmla="*/ 136006 h 4939827"/>
              <a:gd name="connsiteX160" fmla="*/ 6756965 w 12192000"/>
              <a:gd name="connsiteY160" fmla="*/ 57636 h 4939827"/>
              <a:gd name="connsiteX161" fmla="*/ 6819400 w 12192000"/>
              <a:gd name="connsiteY161" fmla="*/ 30742 h 4939827"/>
              <a:gd name="connsiteX162" fmla="*/ 6986370 w 12192000"/>
              <a:gd name="connsiteY162" fmla="*/ 12659 h 4939827"/>
              <a:gd name="connsiteX163" fmla="*/ 6989536 w 12192000"/>
              <a:gd name="connsiteY163" fmla="*/ 14528 h 4939827"/>
              <a:gd name="connsiteX164" fmla="*/ 7015933 w 12192000"/>
              <a:gd name="connsiteY164" fmla="*/ 9653 h 4939827"/>
              <a:gd name="connsiteX165" fmla="*/ 7020592 w 12192000"/>
              <a:gd name="connsiteY165" fmla="*/ 1651 h 4939827"/>
              <a:gd name="connsiteX166" fmla="*/ 7025905 w 12192000"/>
              <a:gd name="connsiteY166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965530 w 12192000"/>
              <a:gd name="connsiteY114" fmla="*/ 245958 h 4939827"/>
              <a:gd name="connsiteX115" fmla="*/ 3103677 w 12192000"/>
              <a:gd name="connsiteY115" fmla="*/ 209527 h 4939827"/>
              <a:gd name="connsiteX116" fmla="*/ 3126759 w 12192000"/>
              <a:gd name="connsiteY116" fmla="*/ 211226 h 4939827"/>
              <a:gd name="connsiteX117" fmla="*/ 3164020 w 12192000"/>
              <a:gd name="connsiteY117" fmla="*/ 212779 h 4939827"/>
              <a:gd name="connsiteX118" fmla="*/ 3285019 w 12192000"/>
              <a:gd name="connsiteY118" fmla="*/ 220535 h 4939827"/>
              <a:gd name="connsiteX119" fmla="*/ 3365154 w 12192000"/>
              <a:gd name="connsiteY119" fmla="*/ 226416 h 4939827"/>
              <a:gd name="connsiteX120" fmla="*/ 3367507 w 12192000"/>
              <a:gd name="connsiteY120" fmla="*/ 225416 h 4939827"/>
              <a:gd name="connsiteX121" fmla="*/ 3387567 w 12192000"/>
              <a:gd name="connsiteY121" fmla="*/ 227103 h 4939827"/>
              <a:gd name="connsiteX122" fmla="*/ 3498001 w 12192000"/>
              <a:gd name="connsiteY122" fmla="*/ 231941 h 4939827"/>
              <a:gd name="connsiteX123" fmla="*/ 3561557 w 12192000"/>
              <a:gd name="connsiteY123" fmla="*/ 228095 h 4939827"/>
              <a:gd name="connsiteX124" fmla="*/ 3611920 w 12192000"/>
              <a:gd name="connsiteY124" fmla="*/ 218094 h 4939827"/>
              <a:gd name="connsiteX125" fmla="*/ 3620528 w 12192000"/>
              <a:gd name="connsiteY125" fmla="*/ 218788 h 4939827"/>
              <a:gd name="connsiteX126" fmla="*/ 3620766 w 12192000"/>
              <a:gd name="connsiteY126" fmla="*/ 218511 h 4939827"/>
              <a:gd name="connsiteX127" fmla="*/ 3629977 w 12192000"/>
              <a:gd name="connsiteY127" fmla="*/ 218664 h 4939827"/>
              <a:gd name="connsiteX128" fmla="*/ 3636217 w 12192000"/>
              <a:gd name="connsiteY128" fmla="*/ 220048 h 4939827"/>
              <a:gd name="connsiteX129" fmla="*/ 3709484 w 12192000"/>
              <a:gd name="connsiteY129" fmla="*/ 186927 h 4939827"/>
              <a:gd name="connsiteX130" fmla="*/ 3761342 w 12192000"/>
              <a:gd name="connsiteY130" fmla="*/ 177474 h 4939827"/>
              <a:gd name="connsiteX131" fmla="*/ 3799748 w 12192000"/>
              <a:gd name="connsiteY131" fmla="*/ 167154 h 4939827"/>
              <a:gd name="connsiteX132" fmla="*/ 3922756 w 12192000"/>
              <a:gd name="connsiteY132" fmla="*/ 194044 h 4939827"/>
              <a:gd name="connsiteX133" fmla="*/ 4028476 w 12192000"/>
              <a:gd name="connsiteY133" fmla="*/ 223679 h 4939827"/>
              <a:gd name="connsiteX134" fmla="*/ 4191582 w 12192000"/>
              <a:gd name="connsiteY134" fmla="*/ 238952 h 4939827"/>
              <a:gd name="connsiteX135" fmla="*/ 4251024 w 12192000"/>
              <a:gd name="connsiteY135" fmla="*/ 240874 h 4939827"/>
              <a:gd name="connsiteX136" fmla="*/ 4355275 w 12192000"/>
              <a:gd name="connsiteY136" fmla="*/ 260205 h 4939827"/>
              <a:gd name="connsiteX137" fmla="*/ 4423807 w 12192000"/>
              <a:gd name="connsiteY137" fmla="*/ 270366 h 4939827"/>
              <a:gd name="connsiteX138" fmla="*/ 4558432 w 12192000"/>
              <a:gd name="connsiteY138" fmla="*/ 269194 h 4939827"/>
              <a:gd name="connsiteX139" fmla="*/ 4635061 w 12192000"/>
              <a:gd name="connsiteY139" fmla="*/ 280682 h 4939827"/>
              <a:gd name="connsiteX140" fmla="*/ 4807427 w 12192000"/>
              <a:gd name="connsiteY140" fmla="*/ 276835 h 4939827"/>
              <a:gd name="connsiteX141" fmla="*/ 5028933 w 12192000"/>
              <a:gd name="connsiteY141" fmla="*/ 183887 h 4939827"/>
              <a:gd name="connsiteX142" fmla="*/ 5093642 w 12192000"/>
              <a:gd name="connsiteY142" fmla="*/ 177214 h 4939827"/>
              <a:gd name="connsiteX143" fmla="*/ 5102642 w 12192000"/>
              <a:gd name="connsiteY143" fmla="*/ 186816 h 4939827"/>
              <a:gd name="connsiteX144" fmla="*/ 5193590 w 12192000"/>
              <a:gd name="connsiteY144" fmla="*/ 156458 h 4939827"/>
              <a:gd name="connsiteX145" fmla="*/ 5323922 w 12192000"/>
              <a:gd name="connsiteY145" fmla="*/ 146332 h 4939827"/>
              <a:gd name="connsiteX146" fmla="*/ 5421860 w 12192000"/>
              <a:gd name="connsiteY146" fmla="*/ 167298 h 4939827"/>
              <a:gd name="connsiteX147" fmla="*/ 5476948 w 12192000"/>
              <a:gd name="connsiteY147" fmla="*/ 173249 h 4939827"/>
              <a:gd name="connsiteX148" fmla="*/ 5516842 w 12192000"/>
              <a:gd name="connsiteY148" fmla="*/ 184018 h 4939827"/>
              <a:gd name="connsiteX149" fmla="*/ 5619415 w 12192000"/>
              <a:gd name="connsiteY149" fmla="*/ 176781 h 4939827"/>
              <a:gd name="connsiteX150" fmla="*/ 5789867 w 12192000"/>
              <a:gd name="connsiteY150" fmla="*/ 150304 h 4939827"/>
              <a:gd name="connsiteX151" fmla="*/ 5825953 w 12192000"/>
              <a:gd name="connsiteY151" fmla="*/ 147907 h 4939827"/>
              <a:gd name="connsiteX152" fmla="*/ 5856168 w 12192000"/>
              <a:gd name="connsiteY152" fmla="*/ 158719 h 4939827"/>
              <a:gd name="connsiteX153" fmla="*/ 5862476 w 12192000"/>
              <a:gd name="connsiteY153" fmla="*/ 172447 h 4939827"/>
              <a:gd name="connsiteX154" fmla="*/ 5882195 w 12192000"/>
              <a:gd name="connsiteY154" fmla="*/ 173195 h 4939827"/>
              <a:gd name="connsiteX155" fmla="*/ 5887271 w 12192000"/>
              <a:gd name="connsiteY155" fmla="*/ 176084 h 4939827"/>
              <a:gd name="connsiteX156" fmla="*/ 5921577 w 12192000"/>
              <a:gd name="connsiteY156" fmla="*/ 169858 h 4939827"/>
              <a:gd name="connsiteX157" fmla="*/ 5983240 w 12192000"/>
              <a:gd name="connsiteY157" fmla="*/ 152755 h 4939827"/>
              <a:gd name="connsiteX158" fmla="*/ 6152287 w 12192000"/>
              <a:gd name="connsiteY158" fmla="*/ 116736 h 4939827"/>
              <a:gd name="connsiteX159" fmla="*/ 6415830 w 12192000"/>
              <a:gd name="connsiteY159" fmla="*/ 136006 h 4939827"/>
              <a:gd name="connsiteX160" fmla="*/ 6756965 w 12192000"/>
              <a:gd name="connsiteY160" fmla="*/ 57636 h 4939827"/>
              <a:gd name="connsiteX161" fmla="*/ 6819400 w 12192000"/>
              <a:gd name="connsiteY161" fmla="*/ 30742 h 4939827"/>
              <a:gd name="connsiteX162" fmla="*/ 6986370 w 12192000"/>
              <a:gd name="connsiteY162" fmla="*/ 12659 h 4939827"/>
              <a:gd name="connsiteX163" fmla="*/ 6989536 w 12192000"/>
              <a:gd name="connsiteY163" fmla="*/ 14528 h 4939827"/>
              <a:gd name="connsiteX164" fmla="*/ 7015933 w 12192000"/>
              <a:gd name="connsiteY164" fmla="*/ 9653 h 4939827"/>
              <a:gd name="connsiteX165" fmla="*/ 7020592 w 12192000"/>
              <a:gd name="connsiteY165" fmla="*/ 1651 h 4939827"/>
              <a:gd name="connsiteX166" fmla="*/ 7025905 w 12192000"/>
              <a:gd name="connsiteY166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79617 w 12192000"/>
              <a:gd name="connsiteY112" fmla="*/ 305383 h 4939827"/>
              <a:gd name="connsiteX113" fmla="*/ 2788947 w 12192000"/>
              <a:gd name="connsiteY113" fmla="*/ 250375 h 4939827"/>
              <a:gd name="connsiteX114" fmla="*/ 2965530 w 12192000"/>
              <a:gd name="connsiteY114" fmla="*/ 245958 h 4939827"/>
              <a:gd name="connsiteX115" fmla="*/ 3103677 w 12192000"/>
              <a:gd name="connsiteY115" fmla="*/ 209527 h 4939827"/>
              <a:gd name="connsiteX116" fmla="*/ 3126759 w 12192000"/>
              <a:gd name="connsiteY116" fmla="*/ 211226 h 4939827"/>
              <a:gd name="connsiteX117" fmla="*/ 3164020 w 12192000"/>
              <a:gd name="connsiteY117" fmla="*/ 212779 h 4939827"/>
              <a:gd name="connsiteX118" fmla="*/ 3285019 w 12192000"/>
              <a:gd name="connsiteY118" fmla="*/ 220535 h 4939827"/>
              <a:gd name="connsiteX119" fmla="*/ 3365154 w 12192000"/>
              <a:gd name="connsiteY119" fmla="*/ 226416 h 4939827"/>
              <a:gd name="connsiteX120" fmla="*/ 3367507 w 12192000"/>
              <a:gd name="connsiteY120" fmla="*/ 225416 h 4939827"/>
              <a:gd name="connsiteX121" fmla="*/ 3387567 w 12192000"/>
              <a:gd name="connsiteY121" fmla="*/ 227103 h 4939827"/>
              <a:gd name="connsiteX122" fmla="*/ 3498001 w 12192000"/>
              <a:gd name="connsiteY122" fmla="*/ 231941 h 4939827"/>
              <a:gd name="connsiteX123" fmla="*/ 3561557 w 12192000"/>
              <a:gd name="connsiteY123" fmla="*/ 228095 h 4939827"/>
              <a:gd name="connsiteX124" fmla="*/ 3611920 w 12192000"/>
              <a:gd name="connsiteY124" fmla="*/ 218094 h 4939827"/>
              <a:gd name="connsiteX125" fmla="*/ 3620528 w 12192000"/>
              <a:gd name="connsiteY125" fmla="*/ 218788 h 4939827"/>
              <a:gd name="connsiteX126" fmla="*/ 3620766 w 12192000"/>
              <a:gd name="connsiteY126" fmla="*/ 218511 h 4939827"/>
              <a:gd name="connsiteX127" fmla="*/ 3629977 w 12192000"/>
              <a:gd name="connsiteY127" fmla="*/ 218664 h 4939827"/>
              <a:gd name="connsiteX128" fmla="*/ 3636217 w 12192000"/>
              <a:gd name="connsiteY128" fmla="*/ 220048 h 4939827"/>
              <a:gd name="connsiteX129" fmla="*/ 3709484 w 12192000"/>
              <a:gd name="connsiteY129" fmla="*/ 186927 h 4939827"/>
              <a:gd name="connsiteX130" fmla="*/ 3761342 w 12192000"/>
              <a:gd name="connsiteY130" fmla="*/ 177474 h 4939827"/>
              <a:gd name="connsiteX131" fmla="*/ 3799748 w 12192000"/>
              <a:gd name="connsiteY131" fmla="*/ 167154 h 4939827"/>
              <a:gd name="connsiteX132" fmla="*/ 3922756 w 12192000"/>
              <a:gd name="connsiteY132" fmla="*/ 194044 h 4939827"/>
              <a:gd name="connsiteX133" fmla="*/ 4028476 w 12192000"/>
              <a:gd name="connsiteY133" fmla="*/ 223679 h 4939827"/>
              <a:gd name="connsiteX134" fmla="*/ 4191582 w 12192000"/>
              <a:gd name="connsiteY134" fmla="*/ 238952 h 4939827"/>
              <a:gd name="connsiteX135" fmla="*/ 4251024 w 12192000"/>
              <a:gd name="connsiteY135" fmla="*/ 240874 h 4939827"/>
              <a:gd name="connsiteX136" fmla="*/ 4355275 w 12192000"/>
              <a:gd name="connsiteY136" fmla="*/ 260205 h 4939827"/>
              <a:gd name="connsiteX137" fmla="*/ 4423807 w 12192000"/>
              <a:gd name="connsiteY137" fmla="*/ 270366 h 4939827"/>
              <a:gd name="connsiteX138" fmla="*/ 4558432 w 12192000"/>
              <a:gd name="connsiteY138" fmla="*/ 269194 h 4939827"/>
              <a:gd name="connsiteX139" fmla="*/ 4635061 w 12192000"/>
              <a:gd name="connsiteY139" fmla="*/ 280682 h 4939827"/>
              <a:gd name="connsiteX140" fmla="*/ 4807427 w 12192000"/>
              <a:gd name="connsiteY140" fmla="*/ 276835 h 4939827"/>
              <a:gd name="connsiteX141" fmla="*/ 5028933 w 12192000"/>
              <a:gd name="connsiteY141" fmla="*/ 183887 h 4939827"/>
              <a:gd name="connsiteX142" fmla="*/ 5093642 w 12192000"/>
              <a:gd name="connsiteY142" fmla="*/ 177214 h 4939827"/>
              <a:gd name="connsiteX143" fmla="*/ 5102642 w 12192000"/>
              <a:gd name="connsiteY143" fmla="*/ 186816 h 4939827"/>
              <a:gd name="connsiteX144" fmla="*/ 5193590 w 12192000"/>
              <a:gd name="connsiteY144" fmla="*/ 156458 h 4939827"/>
              <a:gd name="connsiteX145" fmla="*/ 5323922 w 12192000"/>
              <a:gd name="connsiteY145" fmla="*/ 146332 h 4939827"/>
              <a:gd name="connsiteX146" fmla="*/ 5421860 w 12192000"/>
              <a:gd name="connsiteY146" fmla="*/ 167298 h 4939827"/>
              <a:gd name="connsiteX147" fmla="*/ 5476948 w 12192000"/>
              <a:gd name="connsiteY147" fmla="*/ 173249 h 4939827"/>
              <a:gd name="connsiteX148" fmla="*/ 5516842 w 12192000"/>
              <a:gd name="connsiteY148" fmla="*/ 184018 h 4939827"/>
              <a:gd name="connsiteX149" fmla="*/ 5619415 w 12192000"/>
              <a:gd name="connsiteY149" fmla="*/ 176781 h 4939827"/>
              <a:gd name="connsiteX150" fmla="*/ 5789867 w 12192000"/>
              <a:gd name="connsiteY150" fmla="*/ 150304 h 4939827"/>
              <a:gd name="connsiteX151" fmla="*/ 5825953 w 12192000"/>
              <a:gd name="connsiteY151" fmla="*/ 147907 h 4939827"/>
              <a:gd name="connsiteX152" fmla="*/ 5856168 w 12192000"/>
              <a:gd name="connsiteY152" fmla="*/ 158719 h 4939827"/>
              <a:gd name="connsiteX153" fmla="*/ 5862476 w 12192000"/>
              <a:gd name="connsiteY153" fmla="*/ 172447 h 4939827"/>
              <a:gd name="connsiteX154" fmla="*/ 5882195 w 12192000"/>
              <a:gd name="connsiteY154" fmla="*/ 173195 h 4939827"/>
              <a:gd name="connsiteX155" fmla="*/ 5887271 w 12192000"/>
              <a:gd name="connsiteY155" fmla="*/ 176084 h 4939827"/>
              <a:gd name="connsiteX156" fmla="*/ 5921577 w 12192000"/>
              <a:gd name="connsiteY156" fmla="*/ 169858 h 4939827"/>
              <a:gd name="connsiteX157" fmla="*/ 5983240 w 12192000"/>
              <a:gd name="connsiteY157" fmla="*/ 152755 h 4939827"/>
              <a:gd name="connsiteX158" fmla="*/ 6152287 w 12192000"/>
              <a:gd name="connsiteY158" fmla="*/ 116736 h 4939827"/>
              <a:gd name="connsiteX159" fmla="*/ 6415830 w 12192000"/>
              <a:gd name="connsiteY159" fmla="*/ 136006 h 4939827"/>
              <a:gd name="connsiteX160" fmla="*/ 6756965 w 12192000"/>
              <a:gd name="connsiteY160" fmla="*/ 57636 h 4939827"/>
              <a:gd name="connsiteX161" fmla="*/ 6819400 w 12192000"/>
              <a:gd name="connsiteY161" fmla="*/ 30742 h 4939827"/>
              <a:gd name="connsiteX162" fmla="*/ 6986370 w 12192000"/>
              <a:gd name="connsiteY162" fmla="*/ 12659 h 4939827"/>
              <a:gd name="connsiteX163" fmla="*/ 6989536 w 12192000"/>
              <a:gd name="connsiteY163" fmla="*/ 14528 h 4939827"/>
              <a:gd name="connsiteX164" fmla="*/ 7015933 w 12192000"/>
              <a:gd name="connsiteY164" fmla="*/ 9653 h 4939827"/>
              <a:gd name="connsiteX165" fmla="*/ 7020592 w 12192000"/>
              <a:gd name="connsiteY165" fmla="*/ 1651 h 4939827"/>
              <a:gd name="connsiteX166" fmla="*/ 7025905 w 12192000"/>
              <a:gd name="connsiteY166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79617 w 12192000"/>
              <a:gd name="connsiteY112" fmla="*/ 305383 h 4939827"/>
              <a:gd name="connsiteX113" fmla="*/ 2788947 w 12192000"/>
              <a:gd name="connsiteY113" fmla="*/ 250375 h 4939827"/>
              <a:gd name="connsiteX114" fmla="*/ 2965530 w 12192000"/>
              <a:gd name="connsiteY114" fmla="*/ 245958 h 4939827"/>
              <a:gd name="connsiteX115" fmla="*/ 3103677 w 12192000"/>
              <a:gd name="connsiteY115" fmla="*/ 209527 h 4939827"/>
              <a:gd name="connsiteX116" fmla="*/ 3126759 w 12192000"/>
              <a:gd name="connsiteY116" fmla="*/ 211226 h 4939827"/>
              <a:gd name="connsiteX117" fmla="*/ 3164020 w 12192000"/>
              <a:gd name="connsiteY117" fmla="*/ 212779 h 4939827"/>
              <a:gd name="connsiteX118" fmla="*/ 3285019 w 12192000"/>
              <a:gd name="connsiteY118" fmla="*/ 220535 h 4939827"/>
              <a:gd name="connsiteX119" fmla="*/ 3365154 w 12192000"/>
              <a:gd name="connsiteY119" fmla="*/ 226416 h 4939827"/>
              <a:gd name="connsiteX120" fmla="*/ 3367507 w 12192000"/>
              <a:gd name="connsiteY120" fmla="*/ 225416 h 4939827"/>
              <a:gd name="connsiteX121" fmla="*/ 3387567 w 12192000"/>
              <a:gd name="connsiteY121" fmla="*/ 227103 h 4939827"/>
              <a:gd name="connsiteX122" fmla="*/ 3498001 w 12192000"/>
              <a:gd name="connsiteY122" fmla="*/ 231941 h 4939827"/>
              <a:gd name="connsiteX123" fmla="*/ 3561557 w 12192000"/>
              <a:gd name="connsiteY123" fmla="*/ 228095 h 4939827"/>
              <a:gd name="connsiteX124" fmla="*/ 3611920 w 12192000"/>
              <a:gd name="connsiteY124" fmla="*/ 218094 h 4939827"/>
              <a:gd name="connsiteX125" fmla="*/ 3620528 w 12192000"/>
              <a:gd name="connsiteY125" fmla="*/ 218788 h 4939827"/>
              <a:gd name="connsiteX126" fmla="*/ 3620766 w 12192000"/>
              <a:gd name="connsiteY126" fmla="*/ 218511 h 4939827"/>
              <a:gd name="connsiteX127" fmla="*/ 3629977 w 12192000"/>
              <a:gd name="connsiteY127" fmla="*/ 218664 h 4939827"/>
              <a:gd name="connsiteX128" fmla="*/ 3636217 w 12192000"/>
              <a:gd name="connsiteY128" fmla="*/ 220048 h 4939827"/>
              <a:gd name="connsiteX129" fmla="*/ 3709484 w 12192000"/>
              <a:gd name="connsiteY129" fmla="*/ 186927 h 4939827"/>
              <a:gd name="connsiteX130" fmla="*/ 3761342 w 12192000"/>
              <a:gd name="connsiteY130" fmla="*/ 177474 h 4939827"/>
              <a:gd name="connsiteX131" fmla="*/ 3799748 w 12192000"/>
              <a:gd name="connsiteY131" fmla="*/ 167154 h 4939827"/>
              <a:gd name="connsiteX132" fmla="*/ 3922756 w 12192000"/>
              <a:gd name="connsiteY132" fmla="*/ 194044 h 4939827"/>
              <a:gd name="connsiteX133" fmla="*/ 4028476 w 12192000"/>
              <a:gd name="connsiteY133" fmla="*/ 223679 h 4939827"/>
              <a:gd name="connsiteX134" fmla="*/ 4191582 w 12192000"/>
              <a:gd name="connsiteY134" fmla="*/ 238952 h 4939827"/>
              <a:gd name="connsiteX135" fmla="*/ 4251024 w 12192000"/>
              <a:gd name="connsiteY135" fmla="*/ 240874 h 4939827"/>
              <a:gd name="connsiteX136" fmla="*/ 4355275 w 12192000"/>
              <a:gd name="connsiteY136" fmla="*/ 260205 h 4939827"/>
              <a:gd name="connsiteX137" fmla="*/ 4423807 w 12192000"/>
              <a:gd name="connsiteY137" fmla="*/ 270366 h 4939827"/>
              <a:gd name="connsiteX138" fmla="*/ 4558432 w 12192000"/>
              <a:gd name="connsiteY138" fmla="*/ 269194 h 4939827"/>
              <a:gd name="connsiteX139" fmla="*/ 4635061 w 12192000"/>
              <a:gd name="connsiteY139" fmla="*/ 280682 h 4939827"/>
              <a:gd name="connsiteX140" fmla="*/ 4807427 w 12192000"/>
              <a:gd name="connsiteY140" fmla="*/ 276835 h 4939827"/>
              <a:gd name="connsiteX141" fmla="*/ 5028933 w 12192000"/>
              <a:gd name="connsiteY141" fmla="*/ 183887 h 4939827"/>
              <a:gd name="connsiteX142" fmla="*/ 5093642 w 12192000"/>
              <a:gd name="connsiteY142" fmla="*/ 177214 h 4939827"/>
              <a:gd name="connsiteX143" fmla="*/ 5102642 w 12192000"/>
              <a:gd name="connsiteY143" fmla="*/ 186816 h 4939827"/>
              <a:gd name="connsiteX144" fmla="*/ 5193590 w 12192000"/>
              <a:gd name="connsiteY144" fmla="*/ 156458 h 4939827"/>
              <a:gd name="connsiteX145" fmla="*/ 5323922 w 12192000"/>
              <a:gd name="connsiteY145" fmla="*/ 146332 h 4939827"/>
              <a:gd name="connsiteX146" fmla="*/ 5421860 w 12192000"/>
              <a:gd name="connsiteY146" fmla="*/ 167298 h 4939827"/>
              <a:gd name="connsiteX147" fmla="*/ 5476948 w 12192000"/>
              <a:gd name="connsiteY147" fmla="*/ 173249 h 4939827"/>
              <a:gd name="connsiteX148" fmla="*/ 5516842 w 12192000"/>
              <a:gd name="connsiteY148" fmla="*/ 184018 h 4939827"/>
              <a:gd name="connsiteX149" fmla="*/ 5619415 w 12192000"/>
              <a:gd name="connsiteY149" fmla="*/ 176781 h 4939827"/>
              <a:gd name="connsiteX150" fmla="*/ 5789867 w 12192000"/>
              <a:gd name="connsiteY150" fmla="*/ 150304 h 4939827"/>
              <a:gd name="connsiteX151" fmla="*/ 5825953 w 12192000"/>
              <a:gd name="connsiteY151" fmla="*/ 147907 h 4939827"/>
              <a:gd name="connsiteX152" fmla="*/ 5856168 w 12192000"/>
              <a:gd name="connsiteY152" fmla="*/ 158719 h 4939827"/>
              <a:gd name="connsiteX153" fmla="*/ 5862476 w 12192000"/>
              <a:gd name="connsiteY153" fmla="*/ 172447 h 4939827"/>
              <a:gd name="connsiteX154" fmla="*/ 5882195 w 12192000"/>
              <a:gd name="connsiteY154" fmla="*/ 173195 h 4939827"/>
              <a:gd name="connsiteX155" fmla="*/ 5887271 w 12192000"/>
              <a:gd name="connsiteY155" fmla="*/ 176084 h 4939827"/>
              <a:gd name="connsiteX156" fmla="*/ 5921577 w 12192000"/>
              <a:gd name="connsiteY156" fmla="*/ 169858 h 4939827"/>
              <a:gd name="connsiteX157" fmla="*/ 5983240 w 12192000"/>
              <a:gd name="connsiteY157" fmla="*/ 152755 h 4939827"/>
              <a:gd name="connsiteX158" fmla="*/ 6152287 w 12192000"/>
              <a:gd name="connsiteY158" fmla="*/ 116736 h 4939827"/>
              <a:gd name="connsiteX159" fmla="*/ 6415830 w 12192000"/>
              <a:gd name="connsiteY159" fmla="*/ 136006 h 4939827"/>
              <a:gd name="connsiteX160" fmla="*/ 6756965 w 12192000"/>
              <a:gd name="connsiteY160" fmla="*/ 57636 h 4939827"/>
              <a:gd name="connsiteX161" fmla="*/ 6819400 w 12192000"/>
              <a:gd name="connsiteY161" fmla="*/ 30742 h 4939827"/>
              <a:gd name="connsiteX162" fmla="*/ 6986370 w 12192000"/>
              <a:gd name="connsiteY162" fmla="*/ 12659 h 4939827"/>
              <a:gd name="connsiteX163" fmla="*/ 6989536 w 12192000"/>
              <a:gd name="connsiteY163" fmla="*/ 14528 h 4939827"/>
              <a:gd name="connsiteX164" fmla="*/ 7015933 w 12192000"/>
              <a:gd name="connsiteY164" fmla="*/ 9653 h 4939827"/>
              <a:gd name="connsiteX165" fmla="*/ 7020592 w 12192000"/>
              <a:gd name="connsiteY165" fmla="*/ 1651 h 4939827"/>
              <a:gd name="connsiteX166" fmla="*/ 7025905 w 12192000"/>
              <a:gd name="connsiteY166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79617 w 12192000"/>
              <a:gd name="connsiteY112" fmla="*/ 305383 h 4939827"/>
              <a:gd name="connsiteX113" fmla="*/ 2788947 w 12192000"/>
              <a:gd name="connsiteY113" fmla="*/ 250375 h 4939827"/>
              <a:gd name="connsiteX114" fmla="*/ 2965530 w 12192000"/>
              <a:gd name="connsiteY114" fmla="*/ 245958 h 4939827"/>
              <a:gd name="connsiteX115" fmla="*/ 3103677 w 12192000"/>
              <a:gd name="connsiteY115" fmla="*/ 209527 h 4939827"/>
              <a:gd name="connsiteX116" fmla="*/ 3126759 w 12192000"/>
              <a:gd name="connsiteY116" fmla="*/ 211226 h 4939827"/>
              <a:gd name="connsiteX117" fmla="*/ 3164020 w 12192000"/>
              <a:gd name="connsiteY117" fmla="*/ 212779 h 4939827"/>
              <a:gd name="connsiteX118" fmla="*/ 3285019 w 12192000"/>
              <a:gd name="connsiteY118" fmla="*/ 220535 h 4939827"/>
              <a:gd name="connsiteX119" fmla="*/ 3365154 w 12192000"/>
              <a:gd name="connsiteY119" fmla="*/ 226416 h 4939827"/>
              <a:gd name="connsiteX120" fmla="*/ 3367507 w 12192000"/>
              <a:gd name="connsiteY120" fmla="*/ 225416 h 4939827"/>
              <a:gd name="connsiteX121" fmla="*/ 3387567 w 12192000"/>
              <a:gd name="connsiteY121" fmla="*/ 227103 h 4939827"/>
              <a:gd name="connsiteX122" fmla="*/ 3498001 w 12192000"/>
              <a:gd name="connsiteY122" fmla="*/ 231941 h 4939827"/>
              <a:gd name="connsiteX123" fmla="*/ 3561557 w 12192000"/>
              <a:gd name="connsiteY123" fmla="*/ 228095 h 4939827"/>
              <a:gd name="connsiteX124" fmla="*/ 3611920 w 12192000"/>
              <a:gd name="connsiteY124" fmla="*/ 218094 h 4939827"/>
              <a:gd name="connsiteX125" fmla="*/ 3620528 w 12192000"/>
              <a:gd name="connsiteY125" fmla="*/ 218788 h 4939827"/>
              <a:gd name="connsiteX126" fmla="*/ 3620766 w 12192000"/>
              <a:gd name="connsiteY126" fmla="*/ 218511 h 4939827"/>
              <a:gd name="connsiteX127" fmla="*/ 3629977 w 12192000"/>
              <a:gd name="connsiteY127" fmla="*/ 218664 h 4939827"/>
              <a:gd name="connsiteX128" fmla="*/ 3636217 w 12192000"/>
              <a:gd name="connsiteY128" fmla="*/ 220048 h 4939827"/>
              <a:gd name="connsiteX129" fmla="*/ 3709484 w 12192000"/>
              <a:gd name="connsiteY129" fmla="*/ 186927 h 4939827"/>
              <a:gd name="connsiteX130" fmla="*/ 3761342 w 12192000"/>
              <a:gd name="connsiteY130" fmla="*/ 177474 h 4939827"/>
              <a:gd name="connsiteX131" fmla="*/ 3799748 w 12192000"/>
              <a:gd name="connsiteY131" fmla="*/ 167154 h 4939827"/>
              <a:gd name="connsiteX132" fmla="*/ 3922756 w 12192000"/>
              <a:gd name="connsiteY132" fmla="*/ 194044 h 4939827"/>
              <a:gd name="connsiteX133" fmla="*/ 4028476 w 12192000"/>
              <a:gd name="connsiteY133" fmla="*/ 223679 h 4939827"/>
              <a:gd name="connsiteX134" fmla="*/ 4191582 w 12192000"/>
              <a:gd name="connsiteY134" fmla="*/ 238952 h 4939827"/>
              <a:gd name="connsiteX135" fmla="*/ 4251024 w 12192000"/>
              <a:gd name="connsiteY135" fmla="*/ 240874 h 4939827"/>
              <a:gd name="connsiteX136" fmla="*/ 4355275 w 12192000"/>
              <a:gd name="connsiteY136" fmla="*/ 260205 h 4939827"/>
              <a:gd name="connsiteX137" fmla="*/ 4423807 w 12192000"/>
              <a:gd name="connsiteY137" fmla="*/ 270366 h 4939827"/>
              <a:gd name="connsiteX138" fmla="*/ 4558432 w 12192000"/>
              <a:gd name="connsiteY138" fmla="*/ 269194 h 4939827"/>
              <a:gd name="connsiteX139" fmla="*/ 4635061 w 12192000"/>
              <a:gd name="connsiteY139" fmla="*/ 280682 h 4939827"/>
              <a:gd name="connsiteX140" fmla="*/ 4807427 w 12192000"/>
              <a:gd name="connsiteY140" fmla="*/ 276835 h 4939827"/>
              <a:gd name="connsiteX141" fmla="*/ 5028933 w 12192000"/>
              <a:gd name="connsiteY141" fmla="*/ 183887 h 4939827"/>
              <a:gd name="connsiteX142" fmla="*/ 5093642 w 12192000"/>
              <a:gd name="connsiteY142" fmla="*/ 177214 h 4939827"/>
              <a:gd name="connsiteX143" fmla="*/ 5102642 w 12192000"/>
              <a:gd name="connsiteY143" fmla="*/ 186816 h 4939827"/>
              <a:gd name="connsiteX144" fmla="*/ 5193590 w 12192000"/>
              <a:gd name="connsiteY144" fmla="*/ 156458 h 4939827"/>
              <a:gd name="connsiteX145" fmla="*/ 5323922 w 12192000"/>
              <a:gd name="connsiteY145" fmla="*/ 146332 h 4939827"/>
              <a:gd name="connsiteX146" fmla="*/ 5421860 w 12192000"/>
              <a:gd name="connsiteY146" fmla="*/ 167298 h 4939827"/>
              <a:gd name="connsiteX147" fmla="*/ 5476948 w 12192000"/>
              <a:gd name="connsiteY147" fmla="*/ 173249 h 4939827"/>
              <a:gd name="connsiteX148" fmla="*/ 5516842 w 12192000"/>
              <a:gd name="connsiteY148" fmla="*/ 184018 h 4939827"/>
              <a:gd name="connsiteX149" fmla="*/ 5619415 w 12192000"/>
              <a:gd name="connsiteY149" fmla="*/ 176781 h 4939827"/>
              <a:gd name="connsiteX150" fmla="*/ 5789867 w 12192000"/>
              <a:gd name="connsiteY150" fmla="*/ 150304 h 4939827"/>
              <a:gd name="connsiteX151" fmla="*/ 5825953 w 12192000"/>
              <a:gd name="connsiteY151" fmla="*/ 147907 h 4939827"/>
              <a:gd name="connsiteX152" fmla="*/ 5856168 w 12192000"/>
              <a:gd name="connsiteY152" fmla="*/ 158719 h 4939827"/>
              <a:gd name="connsiteX153" fmla="*/ 5862476 w 12192000"/>
              <a:gd name="connsiteY153" fmla="*/ 172447 h 4939827"/>
              <a:gd name="connsiteX154" fmla="*/ 5882195 w 12192000"/>
              <a:gd name="connsiteY154" fmla="*/ 173195 h 4939827"/>
              <a:gd name="connsiteX155" fmla="*/ 5887271 w 12192000"/>
              <a:gd name="connsiteY155" fmla="*/ 176084 h 4939827"/>
              <a:gd name="connsiteX156" fmla="*/ 5921577 w 12192000"/>
              <a:gd name="connsiteY156" fmla="*/ 169858 h 4939827"/>
              <a:gd name="connsiteX157" fmla="*/ 5983240 w 12192000"/>
              <a:gd name="connsiteY157" fmla="*/ 152755 h 4939827"/>
              <a:gd name="connsiteX158" fmla="*/ 6152287 w 12192000"/>
              <a:gd name="connsiteY158" fmla="*/ 116736 h 4939827"/>
              <a:gd name="connsiteX159" fmla="*/ 6415830 w 12192000"/>
              <a:gd name="connsiteY159" fmla="*/ 136006 h 4939827"/>
              <a:gd name="connsiteX160" fmla="*/ 6756965 w 12192000"/>
              <a:gd name="connsiteY160" fmla="*/ 57636 h 4939827"/>
              <a:gd name="connsiteX161" fmla="*/ 6819400 w 12192000"/>
              <a:gd name="connsiteY161" fmla="*/ 30742 h 4939827"/>
              <a:gd name="connsiteX162" fmla="*/ 6986370 w 12192000"/>
              <a:gd name="connsiteY162" fmla="*/ 12659 h 4939827"/>
              <a:gd name="connsiteX163" fmla="*/ 6989536 w 12192000"/>
              <a:gd name="connsiteY163" fmla="*/ 14528 h 4939827"/>
              <a:gd name="connsiteX164" fmla="*/ 7015933 w 12192000"/>
              <a:gd name="connsiteY164" fmla="*/ 9653 h 4939827"/>
              <a:gd name="connsiteX165" fmla="*/ 7020592 w 12192000"/>
              <a:gd name="connsiteY165" fmla="*/ 1651 h 4939827"/>
              <a:gd name="connsiteX166" fmla="*/ 7025905 w 12192000"/>
              <a:gd name="connsiteY166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79617 w 12192000"/>
              <a:gd name="connsiteY112" fmla="*/ 305383 h 4939827"/>
              <a:gd name="connsiteX113" fmla="*/ 2788947 w 12192000"/>
              <a:gd name="connsiteY113" fmla="*/ 250375 h 4939827"/>
              <a:gd name="connsiteX114" fmla="*/ 2965530 w 12192000"/>
              <a:gd name="connsiteY114" fmla="*/ 245958 h 4939827"/>
              <a:gd name="connsiteX115" fmla="*/ 3103677 w 12192000"/>
              <a:gd name="connsiteY115" fmla="*/ 209527 h 4939827"/>
              <a:gd name="connsiteX116" fmla="*/ 3126759 w 12192000"/>
              <a:gd name="connsiteY116" fmla="*/ 211226 h 4939827"/>
              <a:gd name="connsiteX117" fmla="*/ 3164020 w 12192000"/>
              <a:gd name="connsiteY117" fmla="*/ 212779 h 4939827"/>
              <a:gd name="connsiteX118" fmla="*/ 3285019 w 12192000"/>
              <a:gd name="connsiteY118" fmla="*/ 220535 h 4939827"/>
              <a:gd name="connsiteX119" fmla="*/ 3365154 w 12192000"/>
              <a:gd name="connsiteY119" fmla="*/ 226416 h 4939827"/>
              <a:gd name="connsiteX120" fmla="*/ 3367507 w 12192000"/>
              <a:gd name="connsiteY120" fmla="*/ 225416 h 4939827"/>
              <a:gd name="connsiteX121" fmla="*/ 3387567 w 12192000"/>
              <a:gd name="connsiteY121" fmla="*/ 227103 h 4939827"/>
              <a:gd name="connsiteX122" fmla="*/ 3498001 w 12192000"/>
              <a:gd name="connsiteY122" fmla="*/ 231941 h 4939827"/>
              <a:gd name="connsiteX123" fmla="*/ 3561557 w 12192000"/>
              <a:gd name="connsiteY123" fmla="*/ 228095 h 4939827"/>
              <a:gd name="connsiteX124" fmla="*/ 3611920 w 12192000"/>
              <a:gd name="connsiteY124" fmla="*/ 218094 h 4939827"/>
              <a:gd name="connsiteX125" fmla="*/ 3620528 w 12192000"/>
              <a:gd name="connsiteY125" fmla="*/ 218788 h 4939827"/>
              <a:gd name="connsiteX126" fmla="*/ 3620766 w 12192000"/>
              <a:gd name="connsiteY126" fmla="*/ 218511 h 4939827"/>
              <a:gd name="connsiteX127" fmla="*/ 3629977 w 12192000"/>
              <a:gd name="connsiteY127" fmla="*/ 218664 h 4939827"/>
              <a:gd name="connsiteX128" fmla="*/ 3636217 w 12192000"/>
              <a:gd name="connsiteY128" fmla="*/ 220048 h 4939827"/>
              <a:gd name="connsiteX129" fmla="*/ 3709484 w 12192000"/>
              <a:gd name="connsiteY129" fmla="*/ 186927 h 4939827"/>
              <a:gd name="connsiteX130" fmla="*/ 3761342 w 12192000"/>
              <a:gd name="connsiteY130" fmla="*/ 177474 h 4939827"/>
              <a:gd name="connsiteX131" fmla="*/ 3799748 w 12192000"/>
              <a:gd name="connsiteY131" fmla="*/ 167154 h 4939827"/>
              <a:gd name="connsiteX132" fmla="*/ 3922756 w 12192000"/>
              <a:gd name="connsiteY132" fmla="*/ 194044 h 4939827"/>
              <a:gd name="connsiteX133" fmla="*/ 4028476 w 12192000"/>
              <a:gd name="connsiteY133" fmla="*/ 223679 h 4939827"/>
              <a:gd name="connsiteX134" fmla="*/ 4191582 w 12192000"/>
              <a:gd name="connsiteY134" fmla="*/ 238952 h 4939827"/>
              <a:gd name="connsiteX135" fmla="*/ 4251024 w 12192000"/>
              <a:gd name="connsiteY135" fmla="*/ 240874 h 4939827"/>
              <a:gd name="connsiteX136" fmla="*/ 4355275 w 12192000"/>
              <a:gd name="connsiteY136" fmla="*/ 260205 h 4939827"/>
              <a:gd name="connsiteX137" fmla="*/ 4423807 w 12192000"/>
              <a:gd name="connsiteY137" fmla="*/ 270366 h 4939827"/>
              <a:gd name="connsiteX138" fmla="*/ 4558432 w 12192000"/>
              <a:gd name="connsiteY138" fmla="*/ 269194 h 4939827"/>
              <a:gd name="connsiteX139" fmla="*/ 4635061 w 12192000"/>
              <a:gd name="connsiteY139" fmla="*/ 280682 h 4939827"/>
              <a:gd name="connsiteX140" fmla="*/ 4807427 w 12192000"/>
              <a:gd name="connsiteY140" fmla="*/ 276835 h 4939827"/>
              <a:gd name="connsiteX141" fmla="*/ 5028933 w 12192000"/>
              <a:gd name="connsiteY141" fmla="*/ 183887 h 4939827"/>
              <a:gd name="connsiteX142" fmla="*/ 5093642 w 12192000"/>
              <a:gd name="connsiteY142" fmla="*/ 177214 h 4939827"/>
              <a:gd name="connsiteX143" fmla="*/ 5102642 w 12192000"/>
              <a:gd name="connsiteY143" fmla="*/ 186816 h 4939827"/>
              <a:gd name="connsiteX144" fmla="*/ 5193590 w 12192000"/>
              <a:gd name="connsiteY144" fmla="*/ 156458 h 4939827"/>
              <a:gd name="connsiteX145" fmla="*/ 5323922 w 12192000"/>
              <a:gd name="connsiteY145" fmla="*/ 146332 h 4939827"/>
              <a:gd name="connsiteX146" fmla="*/ 5421860 w 12192000"/>
              <a:gd name="connsiteY146" fmla="*/ 167298 h 4939827"/>
              <a:gd name="connsiteX147" fmla="*/ 5476948 w 12192000"/>
              <a:gd name="connsiteY147" fmla="*/ 173249 h 4939827"/>
              <a:gd name="connsiteX148" fmla="*/ 5516842 w 12192000"/>
              <a:gd name="connsiteY148" fmla="*/ 184018 h 4939827"/>
              <a:gd name="connsiteX149" fmla="*/ 5619415 w 12192000"/>
              <a:gd name="connsiteY149" fmla="*/ 176781 h 4939827"/>
              <a:gd name="connsiteX150" fmla="*/ 5789867 w 12192000"/>
              <a:gd name="connsiteY150" fmla="*/ 150304 h 4939827"/>
              <a:gd name="connsiteX151" fmla="*/ 5825953 w 12192000"/>
              <a:gd name="connsiteY151" fmla="*/ 147907 h 4939827"/>
              <a:gd name="connsiteX152" fmla="*/ 5856168 w 12192000"/>
              <a:gd name="connsiteY152" fmla="*/ 158719 h 4939827"/>
              <a:gd name="connsiteX153" fmla="*/ 5862476 w 12192000"/>
              <a:gd name="connsiteY153" fmla="*/ 172447 h 4939827"/>
              <a:gd name="connsiteX154" fmla="*/ 5882195 w 12192000"/>
              <a:gd name="connsiteY154" fmla="*/ 173195 h 4939827"/>
              <a:gd name="connsiteX155" fmla="*/ 5887271 w 12192000"/>
              <a:gd name="connsiteY155" fmla="*/ 176084 h 4939827"/>
              <a:gd name="connsiteX156" fmla="*/ 5921577 w 12192000"/>
              <a:gd name="connsiteY156" fmla="*/ 169858 h 4939827"/>
              <a:gd name="connsiteX157" fmla="*/ 5983240 w 12192000"/>
              <a:gd name="connsiteY157" fmla="*/ 152755 h 4939827"/>
              <a:gd name="connsiteX158" fmla="*/ 6152287 w 12192000"/>
              <a:gd name="connsiteY158" fmla="*/ 116736 h 4939827"/>
              <a:gd name="connsiteX159" fmla="*/ 6415830 w 12192000"/>
              <a:gd name="connsiteY159" fmla="*/ 136006 h 4939827"/>
              <a:gd name="connsiteX160" fmla="*/ 6756965 w 12192000"/>
              <a:gd name="connsiteY160" fmla="*/ 57636 h 4939827"/>
              <a:gd name="connsiteX161" fmla="*/ 6819400 w 12192000"/>
              <a:gd name="connsiteY161" fmla="*/ 30742 h 4939827"/>
              <a:gd name="connsiteX162" fmla="*/ 6986370 w 12192000"/>
              <a:gd name="connsiteY162" fmla="*/ 12659 h 4939827"/>
              <a:gd name="connsiteX163" fmla="*/ 6989536 w 12192000"/>
              <a:gd name="connsiteY163" fmla="*/ 14528 h 4939827"/>
              <a:gd name="connsiteX164" fmla="*/ 7015933 w 12192000"/>
              <a:gd name="connsiteY164" fmla="*/ 9653 h 4939827"/>
              <a:gd name="connsiteX165" fmla="*/ 7020592 w 12192000"/>
              <a:gd name="connsiteY165" fmla="*/ 1651 h 4939827"/>
              <a:gd name="connsiteX166" fmla="*/ 7025905 w 12192000"/>
              <a:gd name="connsiteY166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87089 w 12192000"/>
              <a:gd name="connsiteY55" fmla="*/ 303891 h 4939827"/>
              <a:gd name="connsiteX56" fmla="*/ 9371484 w 12192000"/>
              <a:gd name="connsiteY56" fmla="*/ 329634 h 4939827"/>
              <a:gd name="connsiteX57" fmla="*/ 9404829 w 12192000"/>
              <a:gd name="connsiteY57" fmla="*/ 339038 h 4939827"/>
              <a:gd name="connsiteX58" fmla="*/ 9427021 w 12192000"/>
              <a:gd name="connsiteY58" fmla="*/ 358784 h 4939827"/>
              <a:gd name="connsiteX59" fmla="*/ 9670844 w 12192000"/>
              <a:gd name="connsiteY59" fmla="*/ 405128 h 4939827"/>
              <a:gd name="connsiteX60" fmla="*/ 9816083 w 12192000"/>
              <a:gd name="connsiteY60" fmla="*/ 416573 h 4939827"/>
              <a:gd name="connsiteX61" fmla="*/ 9936741 w 12192000"/>
              <a:gd name="connsiteY61" fmla="*/ 437044 h 4939827"/>
              <a:gd name="connsiteX62" fmla="*/ 10050093 w 12192000"/>
              <a:gd name="connsiteY62" fmla="*/ 443783 h 4939827"/>
              <a:gd name="connsiteX63" fmla="*/ 10130090 w 12192000"/>
              <a:gd name="connsiteY63" fmla="*/ 459520 h 4939827"/>
              <a:gd name="connsiteX64" fmla="*/ 10173456 w 12192000"/>
              <a:gd name="connsiteY64" fmla="*/ 457749 h 4939827"/>
              <a:gd name="connsiteX65" fmla="*/ 10218232 w 12192000"/>
              <a:gd name="connsiteY65" fmla="*/ 459820 h 4939827"/>
              <a:gd name="connsiteX66" fmla="*/ 10354176 w 12192000"/>
              <a:gd name="connsiteY66" fmla="*/ 471377 h 4939827"/>
              <a:gd name="connsiteX67" fmla="*/ 10430681 w 12192000"/>
              <a:gd name="connsiteY67" fmla="*/ 481226 h 4939827"/>
              <a:gd name="connsiteX68" fmla="*/ 10478169 w 12192000"/>
              <a:gd name="connsiteY68" fmla="*/ 481774 h 4939827"/>
              <a:gd name="connsiteX69" fmla="*/ 10540907 w 12192000"/>
              <a:gd name="connsiteY69" fmla="*/ 485607 h 4939827"/>
              <a:gd name="connsiteX70" fmla="*/ 10614941 w 12192000"/>
              <a:gd name="connsiteY70" fmla="*/ 487592 h 4939827"/>
              <a:gd name="connsiteX71" fmla="*/ 10674098 w 12192000"/>
              <a:gd name="connsiteY71" fmla="*/ 521656 h 4939827"/>
              <a:gd name="connsiteX72" fmla="*/ 10874834 w 12192000"/>
              <a:gd name="connsiteY72" fmla="*/ 574867 h 4939827"/>
              <a:gd name="connsiteX73" fmla="*/ 10944981 w 12192000"/>
              <a:gd name="connsiteY73" fmla="*/ 615042 h 4939827"/>
              <a:gd name="connsiteX74" fmla="*/ 11006376 w 12192000"/>
              <a:gd name="connsiteY74" fmla="*/ 645957 h 4939827"/>
              <a:gd name="connsiteX75" fmla="*/ 11076308 w 12192000"/>
              <a:gd name="connsiteY75" fmla="*/ 675698 h 4939827"/>
              <a:gd name="connsiteX76" fmla="*/ 11148789 w 12192000"/>
              <a:gd name="connsiteY76" fmla="*/ 685041 h 4939827"/>
              <a:gd name="connsiteX77" fmla="*/ 11249129 w 12192000"/>
              <a:gd name="connsiteY77" fmla="*/ 684218 h 4939827"/>
              <a:gd name="connsiteX78" fmla="*/ 11299915 w 12192000"/>
              <a:gd name="connsiteY78" fmla="*/ 692177 h 4939827"/>
              <a:gd name="connsiteX79" fmla="*/ 11386973 w 12192000"/>
              <a:gd name="connsiteY79" fmla="*/ 708209 h 4939827"/>
              <a:gd name="connsiteX80" fmla="*/ 11500105 w 12192000"/>
              <a:gd name="connsiteY80" fmla="*/ 735014 h 4939827"/>
              <a:gd name="connsiteX81" fmla="*/ 11621735 w 12192000"/>
              <a:gd name="connsiteY81" fmla="*/ 789584 h 4939827"/>
              <a:gd name="connsiteX82" fmla="*/ 11691200 w 12192000"/>
              <a:gd name="connsiteY82" fmla="*/ 867902 h 4939827"/>
              <a:gd name="connsiteX83" fmla="*/ 11819427 w 12192000"/>
              <a:gd name="connsiteY83" fmla="*/ 911634 h 4939827"/>
              <a:gd name="connsiteX84" fmla="*/ 11969720 w 12192000"/>
              <a:gd name="connsiteY84" fmla="*/ 964737 h 4939827"/>
              <a:gd name="connsiteX85" fmla="*/ 12055766 w 12192000"/>
              <a:gd name="connsiteY85" fmla="*/ 991268 h 4939827"/>
              <a:gd name="connsiteX86" fmla="*/ 12171539 w 12192000"/>
              <a:gd name="connsiteY86" fmla="*/ 995427 h 4939827"/>
              <a:gd name="connsiteX87" fmla="*/ 12187831 w 12192000"/>
              <a:gd name="connsiteY87" fmla="*/ 996580 h 4939827"/>
              <a:gd name="connsiteX88" fmla="*/ 12192000 w 12192000"/>
              <a:gd name="connsiteY88" fmla="*/ 996726 h 4939827"/>
              <a:gd name="connsiteX89" fmla="*/ 12192000 w 12192000"/>
              <a:gd name="connsiteY89" fmla="*/ 4939827 h 4939827"/>
              <a:gd name="connsiteX90" fmla="*/ 0 w 12192000"/>
              <a:gd name="connsiteY90" fmla="*/ 4939827 h 4939827"/>
              <a:gd name="connsiteX91" fmla="*/ 0 w 12192000"/>
              <a:gd name="connsiteY91" fmla="*/ 512043 h 4939827"/>
              <a:gd name="connsiteX92" fmla="*/ 7381 w 12192000"/>
              <a:gd name="connsiteY92" fmla="*/ 512580 h 4939827"/>
              <a:gd name="connsiteX93" fmla="*/ 100029 w 12192000"/>
              <a:gd name="connsiteY93" fmla="*/ 504758 h 4939827"/>
              <a:gd name="connsiteX94" fmla="*/ 155244 w 12192000"/>
              <a:gd name="connsiteY94" fmla="*/ 525130 h 4939827"/>
              <a:gd name="connsiteX95" fmla="*/ 254366 w 12192000"/>
              <a:gd name="connsiteY95" fmla="*/ 534449 h 4939827"/>
              <a:gd name="connsiteX96" fmla="*/ 447292 w 12192000"/>
              <a:gd name="connsiteY96" fmla="*/ 542725 h 4939827"/>
              <a:gd name="connsiteX97" fmla="*/ 628105 w 12192000"/>
              <a:gd name="connsiteY97" fmla="*/ 547853 h 4939827"/>
              <a:gd name="connsiteX98" fmla="*/ 783146 w 12192000"/>
              <a:gd name="connsiteY98" fmla="*/ 591799 h 4939827"/>
              <a:gd name="connsiteX99" fmla="*/ 1043676 w 12192000"/>
              <a:gd name="connsiteY99" fmla="*/ 591887 h 4939827"/>
              <a:gd name="connsiteX100" fmla="*/ 1281816 w 12192000"/>
              <a:gd name="connsiteY100" fmla="*/ 520946 h 4939827"/>
              <a:gd name="connsiteX101" fmla="*/ 1486347 w 12192000"/>
              <a:gd name="connsiteY101" fmla="*/ 487310 h 4939827"/>
              <a:gd name="connsiteX102" fmla="*/ 1568079 w 12192000"/>
              <a:gd name="connsiteY102" fmla="*/ 462531 h 4939827"/>
              <a:gd name="connsiteX103" fmla="*/ 1622516 w 12192000"/>
              <a:gd name="connsiteY103" fmla="*/ 466058 h 4939827"/>
              <a:gd name="connsiteX104" fmla="*/ 1655457 w 12192000"/>
              <a:gd name="connsiteY104" fmla="*/ 465359 h 4939827"/>
              <a:gd name="connsiteX105" fmla="*/ 1717454 w 12192000"/>
              <a:gd name="connsiteY105" fmla="*/ 417203 h 4939827"/>
              <a:gd name="connsiteX106" fmla="*/ 1913794 w 12192000"/>
              <a:gd name="connsiteY106" fmla="*/ 365255 h 4939827"/>
              <a:gd name="connsiteX107" fmla="*/ 2129762 w 12192000"/>
              <a:gd name="connsiteY107" fmla="*/ 367832 h 4939827"/>
              <a:gd name="connsiteX108" fmla="*/ 2376970 w 12192000"/>
              <a:gd name="connsiteY108" fmla="*/ 350129 h 4939827"/>
              <a:gd name="connsiteX109" fmla="*/ 2480155 w 12192000"/>
              <a:gd name="connsiteY109" fmla="*/ 359227 h 4939827"/>
              <a:gd name="connsiteX110" fmla="*/ 2586782 w 12192000"/>
              <a:gd name="connsiteY110" fmla="*/ 339352 h 4939827"/>
              <a:gd name="connsiteX111" fmla="*/ 2679617 w 12192000"/>
              <a:gd name="connsiteY111" fmla="*/ 305383 h 4939827"/>
              <a:gd name="connsiteX112" fmla="*/ 2788947 w 12192000"/>
              <a:gd name="connsiteY112" fmla="*/ 250375 h 4939827"/>
              <a:gd name="connsiteX113" fmla="*/ 2965530 w 12192000"/>
              <a:gd name="connsiteY113" fmla="*/ 245958 h 4939827"/>
              <a:gd name="connsiteX114" fmla="*/ 3103677 w 12192000"/>
              <a:gd name="connsiteY114" fmla="*/ 209527 h 4939827"/>
              <a:gd name="connsiteX115" fmla="*/ 3126759 w 12192000"/>
              <a:gd name="connsiteY115" fmla="*/ 211226 h 4939827"/>
              <a:gd name="connsiteX116" fmla="*/ 3164020 w 12192000"/>
              <a:gd name="connsiteY116" fmla="*/ 212779 h 4939827"/>
              <a:gd name="connsiteX117" fmla="*/ 3285019 w 12192000"/>
              <a:gd name="connsiteY117" fmla="*/ 220535 h 4939827"/>
              <a:gd name="connsiteX118" fmla="*/ 3365154 w 12192000"/>
              <a:gd name="connsiteY118" fmla="*/ 226416 h 4939827"/>
              <a:gd name="connsiteX119" fmla="*/ 3367507 w 12192000"/>
              <a:gd name="connsiteY119" fmla="*/ 225416 h 4939827"/>
              <a:gd name="connsiteX120" fmla="*/ 3387567 w 12192000"/>
              <a:gd name="connsiteY120" fmla="*/ 227103 h 4939827"/>
              <a:gd name="connsiteX121" fmla="*/ 3498001 w 12192000"/>
              <a:gd name="connsiteY121" fmla="*/ 231941 h 4939827"/>
              <a:gd name="connsiteX122" fmla="*/ 3561557 w 12192000"/>
              <a:gd name="connsiteY122" fmla="*/ 228095 h 4939827"/>
              <a:gd name="connsiteX123" fmla="*/ 3611920 w 12192000"/>
              <a:gd name="connsiteY123" fmla="*/ 218094 h 4939827"/>
              <a:gd name="connsiteX124" fmla="*/ 3620528 w 12192000"/>
              <a:gd name="connsiteY124" fmla="*/ 218788 h 4939827"/>
              <a:gd name="connsiteX125" fmla="*/ 3620766 w 12192000"/>
              <a:gd name="connsiteY125" fmla="*/ 218511 h 4939827"/>
              <a:gd name="connsiteX126" fmla="*/ 3629977 w 12192000"/>
              <a:gd name="connsiteY126" fmla="*/ 218664 h 4939827"/>
              <a:gd name="connsiteX127" fmla="*/ 3636217 w 12192000"/>
              <a:gd name="connsiteY127" fmla="*/ 220048 h 4939827"/>
              <a:gd name="connsiteX128" fmla="*/ 3709484 w 12192000"/>
              <a:gd name="connsiteY128" fmla="*/ 186927 h 4939827"/>
              <a:gd name="connsiteX129" fmla="*/ 3761342 w 12192000"/>
              <a:gd name="connsiteY129" fmla="*/ 177474 h 4939827"/>
              <a:gd name="connsiteX130" fmla="*/ 3799748 w 12192000"/>
              <a:gd name="connsiteY130" fmla="*/ 167154 h 4939827"/>
              <a:gd name="connsiteX131" fmla="*/ 3922756 w 12192000"/>
              <a:gd name="connsiteY131" fmla="*/ 194044 h 4939827"/>
              <a:gd name="connsiteX132" fmla="*/ 4028476 w 12192000"/>
              <a:gd name="connsiteY132" fmla="*/ 223679 h 4939827"/>
              <a:gd name="connsiteX133" fmla="*/ 4191582 w 12192000"/>
              <a:gd name="connsiteY133" fmla="*/ 238952 h 4939827"/>
              <a:gd name="connsiteX134" fmla="*/ 4251024 w 12192000"/>
              <a:gd name="connsiteY134" fmla="*/ 240874 h 4939827"/>
              <a:gd name="connsiteX135" fmla="*/ 4355275 w 12192000"/>
              <a:gd name="connsiteY135" fmla="*/ 260205 h 4939827"/>
              <a:gd name="connsiteX136" fmla="*/ 4423807 w 12192000"/>
              <a:gd name="connsiteY136" fmla="*/ 270366 h 4939827"/>
              <a:gd name="connsiteX137" fmla="*/ 4558432 w 12192000"/>
              <a:gd name="connsiteY137" fmla="*/ 269194 h 4939827"/>
              <a:gd name="connsiteX138" fmla="*/ 4635061 w 12192000"/>
              <a:gd name="connsiteY138" fmla="*/ 280682 h 4939827"/>
              <a:gd name="connsiteX139" fmla="*/ 4807427 w 12192000"/>
              <a:gd name="connsiteY139" fmla="*/ 276835 h 4939827"/>
              <a:gd name="connsiteX140" fmla="*/ 5028933 w 12192000"/>
              <a:gd name="connsiteY140" fmla="*/ 183887 h 4939827"/>
              <a:gd name="connsiteX141" fmla="*/ 5093642 w 12192000"/>
              <a:gd name="connsiteY141" fmla="*/ 177214 h 4939827"/>
              <a:gd name="connsiteX142" fmla="*/ 5102642 w 12192000"/>
              <a:gd name="connsiteY142" fmla="*/ 186816 h 4939827"/>
              <a:gd name="connsiteX143" fmla="*/ 5193590 w 12192000"/>
              <a:gd name="connsiteY143" fmla="*/ 156458 h 4939827"/>
              <a:gd name="connsiteX144" fmla="*/ 5323922 w 12192000"/>
              <a:gd name="connsiteY144" fmla="*/ 146332 h 4939827"/>
              <a:gd name="connsiteX145" fmla="*/ 5421860 w 12192000"/>
              <a:gd name="connsiteY145" fmla="*/ 167298 h 4939827"/>
              <a:gd name="connsiteX146" fmla="*/ 5476948 w 12192000"/>
              <a:gd name="connsiteY146" fmla="*/ 173249 h 4939827"/>
              <a:gd name="connsiteX147" fmla="*/ 5516842 w 12192000"/>
              <a:gd name="connsiteY147" fmla="*/ 184018 h 4939827"/>
              <a:gd name="connsiteX148" fmla="*/ 5619415 w 12192000"/>
              <a:gd name="connsiteY148" fmla="*/ 176781 h 4939827"/>
              <a:gd name="connsiteX149" fmla="*/ 5789867 w 12192000"/>
              <a:gd name="connsiteY149" fmla="*/ 150304 h 4939827"/>
              <a:gd name="connsiteX150" fmla="*/ 5825953 w 12192000"/>
              <a:gd name="connsiteY150" fmla="*/ 147907 h 4939827"/>
              <a:gd name="connsiteX151" fmla="*/ 5856168 w 12192000"/>
              <a:gd name="connsiteY151" fmla="*/ 158719 h 4939827"/>
              <a:gd name="connsiteX152" fmla="*/ 5862476 w 12192000"/>
              <a:gd name="connsiteY152" fmla="*/ 172447 h 4939827"/>
              <a:gd name="connsiteX153" fmla="*/ 5882195 w 12192000"/>
              <a:gd name="connsiteY153" fmla="*/ 173195 h 4939827"/>
              <a:gd name="connsiteX154" fmla="*/ 5887271 w 12192000"/>
              <a:gd name="connsiteY154" fmla="*/ 176084 h 4939827"/>
              <a:gd name="connsiteX155" fmla="*/ 5921577 w 12192000"/>
              <a:gd name="connsiteY155" fmla="*/ 169858 h 4939827"/>
              <a:gd name="connsiteX156" fmla="*/ 5983240 w 12192000"/>
              <a:gd name="connsiteY156" fmla="*/ 152755 h 4939827"/>
              <a:gd name="connsiteX157" fmla="*/ 6152287 w 12192000"/>
              <a:gd name="connsiteY157" fmla="*/ 116736 h 4939827"/>
              <a:gd name="connsiteX158" fmla="*/ 6415830 w 12192000"/>
              <a:gd name="connsiteY158" fmla="*/ 136006 h 4939827"/>
              <a:gd name="connsiteX159" fmla="*/ 6756965 w 12192000"/>
              <a:gd name="connsiteY159" fmla="*/ 57636 h 4939827"/>
              <a:gd name="connsiteX160" fmla="*/ 6819400 w 12192000"/>
              <a:gd name="connsiteY160" fmla="*/ 30742 h 4939827"/>
              <a:gd name="connsiteX161" fmla="*/ 6986370 w 12192000"/>
              <a:gd name="connsiteY161" fmla="*/ 12659 h 4939827"/>
              <a:gd name="connsiteX162" fmla="*/ 6989536 w 12192000"/>
              <a:gd name="connsiteY162" fmla="*/ 14528 h 4939827"/>
              <a:gd name="connsiteX163" fmla="*/ 7015933 w 12192000"/>
              <a:gd name="connsiteY163" fmla="*/ 9653 h 4939827"/>
              <a:gd name="connsiteX164" fmla="*/ 7020592 w 12192000"/>
              <a:gd name="connsiteY164" fmla="*/ 1651 h 4939827"/>
              <a:gd name="connsiteX165" fmla="*/ 7025905 w 12192000"/>
              <a:gd name="connsiteY165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371484 w 12192000"/>
              <a:gd name="connsiteY55" fmla="*/ 329634 h 4939827"/>
              <a:gd name="connsiteX56" fmla="*/ 9404829 w 12192000"/>
              <a:gd name="connsiteY56" fmla="*/ 339038 h 4939827"/>
              <a:gd name="connsiteX57" fmla="*/ 9427021 w 12192000"/>
              <a:gd name="connsiteY57" fmla="*/ 358784 h 4939827"/>
              <a:gd name="connsiteX58" fmla="*/ 9670844 w 12192000"/>
              <a:gd name="connsiteY58" fmla="*/ 405128 h 4939827"/>
              <a:gd name="connsiteX59" fmla="*/ 9816083 w 12192000"/>
              <a:gd name="connsiteY59" fmla="*/ 416573 h 4939827"/>
              <a:gd name="connsiteX60" fmla="*/ 9936741 w 12192000"/>
              <a:gd name="connsiteY60" fmla="*/ 437044 h 4939827"/>
              <a:gd name="connsiteX61" fmla="*/ 10050093 w 12192000"/>
              <a:gd name="connsiteY61" fmla="*/ 443783 h 4939827"/>
              <a:gd name="connsiteX62" fmla="*/ 10130090 w 12192000"/>
              <a:gd name="connsiteY62" fmla="*/ 459520 h 4939827"/>
              <a:gd name="connsiteX63" fmla="*/ 10173456 w 12192000"/>
              <a:gd name="connsiteY63" fmla="*/ 457749 h 4939827"/>
              <a:gd name="connsiteX64" fmla="*/ 10218232 w 12192000"/>
              <a:gd name="connsiteY64" fmla="*/ 459820 h 4939827"/>
              <a:gd name="connsiteX65" fmla="*/ 10354176 w 12192000"/>
              <a:gd name="connsiteY65" fmla="*/ 471377 h 4939827"/>
              <a:gd name="connsiteX66" fmla="*/ 10430681 w 12192000"/>
              <a:gd name="connsiteY66" fmla="*/ 481226 h 4939827"/>
              <a:gd name="connsiteX67" fmla="*/ 10478169 w 12192000"/>
              <a:gd name="connsiteY67" fmla="*/ 481774 h 4939827"/>
              <a:gd name="connsiteX68" fmla="*/ 10540907 w 12192000"/>
              <a:gd name="connsiteY68" fmla="*/ 485607 h 4939827"/>
              <a:gd name="connsiteX69" fmla="*/ 10614941 w 12192000"/>
              <a:gd name="connsiteY69" fmla="*/ 487592 h 4939827"/>
              <a:gd name="connsiteX70" fmla="*/ 10674098 w 12192000"/>
              <a:gd name="connsiteY70" fmla="*/ 521656 h 4939827"/>
              <a:gd name="connsiteX71" fmla="*/ 10874834 w 12192000"/>
              <a:gd name="connsiteY71" fmla="*/ 574867 h 4939827"/>
              <a:gd name="connsiteX72" fmla="*/ 10944981 w 12192000"/>
              <a:gd name="connsiteY72" fmla="*/ 615042 h 4939827"/>
              <a:gd name="connsiteX73" fmla="*/ 11006376 w 12192000"/>
              <a:gd name="connsiteY73" fmla="*/ 645957 h 4939827"/>
              <a:gd name="connsiteX74" fmla="*/ 11076308 w 12192000"/>
              <a:gd name="connsiteY74" fmla="*/ 675698 h 4939827"/>
              <a:gd name="connsiteX75" fmla="*/ 11148789 w 12192000"/>
              <a:gd name="connsiteY75" fmla="*/ 685041 h 4939827"/>
              <a:gd name="connsiteX76" fmla="*/ 11249129 w 12192000"/>
              <a:gd name="connsiteY76" fmla="*/ 684218 h 4939827"/>
              <a:gd name="connsiteX77" fmla="*/ 11299915 w 12192000"/>
              <a:gd name="connsiteY77" fmla="*/ 692177 h 4939827"/>
              <a:gd name="connsiteX78" fmla="*/ 11386973 w 12192000"/>
              <a:gd name="connsiteY78" fmla="*/ 708209 h 4939827"/>
              <a:gd name="connsiteX79" fmla="*/ 11500105 w 12192000"/>
              <a:gd name="connsiteY79" fmla="*/ 735014 h 4939827"/>
              <a:gd name="connsiteX80" fmla="*/ 11621735 w 12192000"/>
              <a:gd name="connsiteY80" fmla="*/ 789584 h 4939827"/>
              <a:gd name="connsiteX81" fmla="*/ 11691200 w 12192000"/>
              <a:gd name="connsiteY81" fmla="*/ 867902 h 4939827"/>
              <a:gd name="connsiteX82" fmla="*/ 11819427 w 12192000"/>
              <a:gd name="connsiteY82" fmla="*/ 911634 h 4939827"/>
              <a:gd name="connsiteX83" fmla="*/ 11969720 w 12192000"/>
              <a:gd name="connsiteY83" fmla="*/ 964737 h 4939827"/>
              <a:gd name="connsiteX84" fmla="*/ 12055766 w 12192000"/>
              <a:gd name="connsiteY84" fmla="*/ 991268 h 4939827"/>
              <a:gd name="connsiteX85" fmla="*/ 12171539 w 12192000"/>
              <a:gd name="connsiteY85" fmla="*/ 995427 h 4939827"/>
              <a:gd name="connsiteX86" fmla="*/ 12187831 w 12192000"/>
              <a:gd name="connsiteY86" fmla="*/ 996580 h 4939827"/>
              <a:gd name="connsiteX87" fmla="*/ 12192000 w 12192000"/>
              <a:gd name="connsiteY87" fmla="*/ 996726 h 4939827"/>
              <a:gd name="connsiteX88" fmla="*/ 12192000 w 12192000"/>
              <a:gd name="connsiteY88" fmla="*/ 4939827 h 4939827"/>
              <a:gd name="connsiteX89" fmla="*/ 0 w 12192000"/>
              <a:gd name="connsiteY89" fmla="*/ 4939827 h 4939827"/>
              <a:gd name="connsiteX90" fmla="*/ 0 w 12192000"/>
              <a:gd name="connsiteY90" fmla="*/ 512043 h 4939827"/>
              <a:gd name="connsiteX91" fmla="*/ 7381 w 12192000"/>
              <a:gd name="connsiteY91" fmla="*/ 512580 h 4939827"/>
              <a:gd name="connsiteX92" fmla="*/ 100029 w 12192000"/>
              <a:gd name="connsiteY92" fmla="*/ 504758 h 4939827"/>
              <a:gd name="connsiteX93" fmla="*/ 155244 w 12192000"/>
              <a:gd name="connsiteY93" fmla="*/ 525130 h 4939827"/>
              <a:gd name="connsiteX94" fmla="*/ 254366 w 12192000"/>
              <a:gd name="connsiteY94" fmla="*/ 534449 h 4939827"/>
              <a:gd name="connsiteX95" fmla="*/ 447292 w 12192000"/>
              <a:gd name="connsiteY95" fmla="*/ 542725 h 4939827"/>
              <a:gd name="connsiteX96" fmla="*/ 628105 w 12192000"/>
              <a:gd name="connsiteY96" fmla="*/ 547853 h 4939827"/>
              <a:gd name="connsiteX97" fmla="*/ 783146 w 12192000"/>
              <a:gd name="connsiteY97" fmla="*/ 591799 h 4939827"/>
              <a:gd name="connsiteX98" fmla="*/ 1043676 w 12192000"/>
              <a:gd name="connsiteY98" fmla="*/ 591887 h 4939827"/>
              <a:gd name="connsiteX99" fmla="*/ 1281816 w 12192000"/>
              <a:gd name="connsiteY99" fmla="*/ 520946 h 4939827"/>
              <a:gd name="connsiteX100" fmla="*/ 1486347 w 12192000"/>
              <a:gd name="connsiteY100" fmla="*/ 487310 h 4939827"/>
              <a:gd name="connsiteX101" fmla="*/ 1568079 w 12192000"/>
              <a:gd name="connsiteY101" fmla="*/ 462531 h 4939827"/>
              <a:gd name="connsiteX102" fmla="*/ 1622516 w 12192000"/>
              <a:gd name="connsiteY102" fmla="*/ 466058 h 4939827"/>
              <a:gd name="connsiteX103" fmla="*/ 1655457 w 12192000"/>
              <a:gd name="connsiteY103" fmla="*/ 465359 h 4939827"/>
              <a:gd name="connsiteX104" fmla="*/ 1717454 w 12192000"/>
              <a:gd name="connsiteY104" fmla="*/ 417203 h 4939827"/>
              <a:gd name="connsiteX105" fmla="*/ 1913794 w 12192000"/>
              <a:gd name="connsiteY105" fmla="*/ 365255 h 4939827"/>
              <a:gd name="connsiteX106" fmla="*/ 2129762 w 12192000"/>
              <a:gd name="connsiteY106" fmla="*/ 367832 h 4939827"/>
              <a:gd name="connsiteX107" fmla="*/ 2376970 w 12192000"/>
              <a:gd name="connsiteY107" fmla="*/ 350129 h 4939827"/>
              <a:gd name="connsiteX108" fmla="*/ 2480155 w 12192000"/>
              <a:gd name="connsiteY108" fmla="*/ 359227 h 4939827"/>
              <a:gd name="connsiteX109" fmla="*/ 2586782 w 12192000"/>
              <a:gd name="connsiteY109" fmla="*/ 339352 h 4939827"/>
              <a:gd name="connsiteX110" fmla="*/ 2679617 w 12192000"/>
              <a:gd name="connsiteY110" fmla="*/ 305383 h 4939827"/>
              <a:gd name="connsiteX111" fmla="*/ 2788947 w 12192000"/>
              <a:gd name="connsiteY111" fmla="*/ 250375 h 4939827"/>
              <a:gd name="connsiteX112" fmla="*/ 2965530 w 12192000"/>
              <a:gd name="connsiteY112" fmla="*/ 245958 h 4939827"/>
              <a:gd name="connsiteX113" fmla="*/ 3103677 w 12192000"/>
              <a:gd name="connsiteY113" fmla="*/ 209527 h 4939827"/>
              <a:gd name="connsiteX114" fmla="*/ 3126759 w 12192000"/>
              <a:gd name="connsiteY114" fmla="*/ 211226 h 4939827"/>
              <a:gd name="connsiteX115" fmla="*/ 3164020 w 12192000"/>
              <a:gd name="connsiteY115" fmla="*/ 212779 h 4939827"/>
              <a:gd name="connsiteX116" fmla="*/ 3285019 w 12192000"/>
              <a:gd name="connsiteY116" fmla="*/ 220535 h 4939827"/>
              <a:gd name="connsiteX117" fmla="*/ 3365154 w 12192000"/>
              <a:gd name="connsiteY117" fmla="*/ 226416 h 4939827"/>
              <a:gd name="connsiteX118" fmla="*/ 3367507 w 12192000"/>
              <a:gd name="connsiteY118" fmla="*/ 225416 h 4939827"/>
              <a:gd name="connsiteX119" fmla="*/ 3387567 w 12192000"/>
              <a:gd name="connsiteY119" fmla="*/ 227103 h 4939827"/>
              <a:gd name="connsiteX120" fmla="*/ 3498001 w 12192000"/>
              <a:gd name="connsiteY120" fmla="*/ 231941 h 4939827"/>
              <a:gd name="connsiteX121" fmla="*/ 3561557 w 12192000"/>
              <a:gd name="connsiteY121" fmla="*/ 228095 h 4939827"/>
              <a:gd name="connsiteX122" fmla="*/ 3611920 w 12192000"/>
              <a:gd name="connsiteY122" fmla="*/ 218094 h 4939827"/>
              <a:gd name="connsiteX123" fmla="*/ 3620528 w 12192000"/>
              <a:gd name="connsiteY123" fmla="*/ 218788 h 4939827"/>
              <a:gd name="connsiteX124" fmla="*/ 3620766 w 12192000"/>
              <a:gd name="connsiteY124" fmla="*/ 218511 h 4939827"/>
              <a:gd name="connsiteX125" fmla="*/ 3629977 w 12192000"/>
              <a:gd name="connsiteY125" fmla="*/ 218664 h 4939827"/>
              <a:gd name="connsiteX126" fmla="*/ 3636217 w 12192000"/>
              <a:gd name="connsiteY126" fmla="*/ 220048 h 4939827"/>
              <a:gd name="connsiteX127" fmla="*/ 3709484 w 12192000"/>
              <a:gd name="connsiteY127" fmla="*/ 186927 h 4939827"/>
              <a:gd name="connsiteX128" fmla="*/ 3761342 w 12192000"/>
              <a:gd name="connsiteY128" fmla="*/ 177474 h 4939827"/>
              <a:gd name="connsiteX129" fmla="*/ 3799748 w 12192000"/>
              <a:gd name="connsiteY129" fmla="*/ 167154 h 4939827"/>
              <a:gd name="connsiteX130" fmla="*/ 3922756 w 12192000"/>
              <a:gd name="connsiteY130" fmla="*/ 194044 h 4939827"/>
              <a:gd name="connsiteX131" fmla="*/ 4028476 w 12192000"/>
              <a:gd name="connsiteY131" fmla="*/ 223679 h 4939827"/>
              <a:gd name="connsiteX132" fmla="*/ 4191582 w 12192000"/>
              <a:gd name="connsiteY132" fmla="*/ 238952 h 4939827"/>
              <a:gd name="connsiteX133" fmla="*/ 4251024 w 12192000"/>
              <a:gd name="connsiteY133" fmla="*/ 240874 h 4939827"/>
              <a:gd name="connsiteX134" fmla="*/ 4355275 w 12192000"/>
              <a:gd name="connsiteY134" fmla="*/ 260205 h 4939827"/>
              <a:gd name="connsiteX135" fmla="*/ 4423807 w 12192000"/>
              <a:gd name="connsiteY135" fmla="*/ 270366 h 4939827"/>
              <a:gd name="connsiteX136" fmla="*/ 4558432 w 12192000"/>
              <a:gd name="connsiteY136" fmla="*/ 269194 h 4939827"/>
              <a:gd name="connsiteX137" fmla="*/ 4635061 w 12192000"/>
              <a:gd name="connsiteY137" fmla="*/ 280682 h 4939827"/>
              <a:gd name="connsiteX138" fmla="*/ 4807427 w 12192000"/>
              <a:gd name="connsiteY138" fmla="*/ 276835 h 4939827"/>
              <a:gd name="connsiteX139" fmla="*/ 5028933 w 12192000"/>
              <a:gd name="connsiteY139" fmla="*/ 183887 h 4939827"/>
              <a:gd name="connsiteX140" fmla="*/ 5093642 w 12192000"/>
              <a:gd name="connsiteY140" fmla="*/ 177214 h 4939827"/>
              <a:gd name="connsiteX141" fmla="*/ 5102642 w 12192000"/>
              <a:gd name="connsiteY141" fmla="*/ 186816 h 4939827"/>
              <a:gd name="connsiteX142" fmla="*/ 5193590 w 12192000"/>
              <a:gd name="connsiteY142" fmla="*/ 156458 h 4939827"/>
              <a:gd name="connsiteX143" fmla="*/ 5323922 w 12192000"/>
              <a:gd name="connsiteY143" fmla="*/ 146332 h 4939827"/>
              <a:gd name="connsiteX144" fmla="*/ 5421860 w 12192000"/>
              <a:gd name="connsiteY144" fmla="*/ 167298 h 4939827"/>
              <a:gd name="connsiteX145" fmla="*/ 5476948 w 12192000"/>
              <a:gd name="connsiteY145" fmla="*/ 173249 h 4939827"/>
              <a:gd name="connsiteX146" fmla="*/ 5516842 w 12192000"/>
              <a:gd name="connsiteY146" fmla="*/ 184018 h 4939827"/>
              <a:gd name="connsiteX147" fmla="*/ 5619415 w 12192000"/>
              <a:gd name="connsiteY147" fmla="*/ 176781 h 4939827"/>
              <a:gd name="connsiteX148" fmla="*/ 5789867 w 12192000"/>
              <a:gd name="connsiteY148" fmla="*/ 150304 h 4939827"/>
              <a:gd name="connsiteX149" fmla="*/ 5825953 w 12192000"/>
              <a:gd name="connsiteY149" fmla="*/ 147907 h 4939827"/>
              <a:gd name="connsiteX150" fmla="*/ 5856168 w 12192000"/>
              <a:gd name="connsiteY150" fmla="*/ 158719 h 4939827"/>
              <a:gd name="connsiteX151" fmla="*/ 5862476 w 12192000"/>
              <a:gd name="connsiteY151" fmla="*/ 172447 h 4939827"/>
              <a:gd name="connsiteX152" fmla="*/ 5882195 w 12192000"/>
              <a:gd name="connsiteY152" fmla="*/ 173195 h 4939827"/>
              <a:gd name="connsiteX153" fmla="*/ 5887271 w 12192000"/>
              <a:gd name="connsiteY153" fmla="*/ 176084 h 4939827"/>
              <a:gd name="connsiteX154" fmla="*/ 5921577 w 12192000"/>
              <a:gd name="connsiteY154" fmla="*/ 169858 h 4939827"/>
              <a:gd name="connsiteX155" fmla="*/ 5983240 w 12192000"/>
              <a:gd name="connsiteY155" fmla="*/ 152755 h 4939827"/>
              <a:gd name="connsiteX156" fmla="*/ 6152287 w 12192000"/>
              <a:gd name="connsiteY156" fmla="*/ 116736 h 4939827"/>
              <a:gd name="connsiteX157" fmla="*/ 6415830 w 12192000"/>
              <a:gd name="connsiteY157" fmla="*/ 136006 h 4939827"/>
              <a:gd name="connsiteX158" fmla="*/ 6756965 w 12192000"/>
              <a:gd name="connsiteY158" fmla="*/ 57636 h 4939827"/>
              <a:gd name="connsiteX159" fmla="*/ 6819400 w 12192000"/>
              <a:gd name="connsiteY159" fmla="*/ 30742 h 4939827"/>
              <a:gd name="connsiteX160" fmla="*/ 6986370 w 12192000"/>
              <a:gd name="connsiteY160" fmla="*/ 12659 h 4939827"/>
              <a:gd name="connsiteX161" fmla="*/ 6989536 w 12192000"/>
              <a:gd name="connsiteY161" fmla="*/ 14528 h 4939827"/>
              <a:gd name="connsiteX162" fmla="*/ 7015933 w 12192000"/>
              <a:gd name="connsiteY162" fmla="*/ 9653 h 4939827"/>
              <a:gd name="connsiteX163" fmla="*/ 7020592 w 12192000"/>
              <a:gd name="connsiteY163" fmla="*/ 1651 h 4939827"/>
              <a:gd name="connsiteX164" fmla="*/ 7025905 w 12192000"/>
              <a:gd name="connsiteY164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877301 w 12192000"/>
              <a:gd name="connsiteY15" fmla="*/ 186153 h 4939827"/>
              <a:gd name="connsiteX16" fmla="*/ 7952584 w 12192000"/>
              <a:gd name="connsiteY16" fmla="*/ 170181 h 4939827"/>
              <a:gd name="connsiteX17" fmla="*/ 8009534 w 12192000"/>
              <a:gd name="connsiteY17" fmla="*/ 176441 h 4939827"/>
              <a:gd name="connsiteX18" fmla="*/ 8058681 w 12192000"/>
              <a:gd name="connsiteY18" fmla="*/ 219431 h 4939827"/>
              <a:gd name="connsiteX19" fmla="*/ 8126175 w 12192000"/>
              <a:gd name="connsiteY19" fmla="*/ 240005 h 4939827"/>
              <a:gd name="connsiteX20" fmla="*/ 8166439 w 12192000"/>
              <a:gd name="connsiteY20" fmla="*/ 252699 h 4939827"/>
              <a:gd name="connsiteX21" fmla="*/ 8281371 w 12192000"/>
              <a:gd name="connsiteY21" fmla="*/ 256875 h 4939827"/>
              <a:gd name="connsiteX22" fmla="*/ 8381609 w 12192000"/>
              <a:gd name="connsiteY22" fmla="*/ 240618 h 4939827"/>
              <a:gd name="connsiteX23" fmla="*/ 8406759 w 12192000"/>
              <a:gd name="connsiteY23" fmla="*/ 232517 h 4939827"/>
              <a:gd name="connsiteX24" fmla="*/ 8426506 w 12192000"/>
              <a:gd name="connsiteY24" fmla="*/ 241842 h 4939827"/>
              <a:gd name="connsiteX25" fmla="*/ 8427949 w 12192000"/>
              <a:gd name="connsiteY25" fmla="*/ 240981 h 4939827"/>
              <a:gd name="connsiteX26" fmla="*/ 8441468 w 12192000"/>
              <a:gd name="connsiteY26" fmla="*/ 241157 h 4939827"/>
              <a:gd name="connsiteX27" fmla="*/ 8565757 w 12192000"/>
              <a:gd name="connsiteY27" fmla="*/ 255317 h 4939827"/>
              <a:gd name="connsiteX28" fmla="*/ 8573171 w 12192000"/>
              <a:gd name="connsiteY28" fmla="*/ 258426 h 4939827"/>
              <a:gd name="connsiteX29" fmla="*/ 8573548 w 12192000"/>
              <a:gd name="connsiteY29" fmla="*/ 258241 h 4939827"/>
              <a:gd name="connsiteX30" fmla="*/ 8581827 w 12192000"/>
              <a:gd name="connsiteY30" fmla="*/ 261028 h 4939827"/>
              <a:gd name="connsiteX31" fmla="*/ 8586687 w 12192000"/>
              <a:gd name="connsiteY31" fmla="*/ 264089 h 4939827"/>
              <a:gd name="connsiteX32" fmla="*/ 8601067 w 12192000"/>
              <a:gd name="connsiteY32" fmla="*/ 270114 h 4939827"/>
              <a:gd name="connsiteX33" fmla="*/ 8672650 w 12192000"/>
              <a:gd name="connsiteY33" fmla="*/ 254821 h 4939827"/>
              <a:gd name="connsiteX34" fmla="*/ 8785543 w 12192000"/>
              <a:gd name="connsiteY34" fmla="*/ 263406 h 4939827"/>
              <a:gd name="connsiteX35" fmla="*/ 8830588 w 12192000"/>
              <a:gd name="connsiteY35" fmla="*/ 265483 h 4939827"/>
              <a:gd name="connsiteX36" fmla="*/ 8905142 w 12192000"/>
              <a:gd name="connsiteY36" fmla="*/ 264958 h 4939827"/>
              <a:gd name="connsiteX37" fmla="*/ 8968582 w 12192000"/>
              <a:gd name="connsiteY37" fmla="*/ 262728 h 4939827"/>
              <a:gd name="connsiteX38" fmla="*/ 8972994 w 12192000"/>
              <a:gd name="connsiteY38" fmla="*/ 263284 h 4939827"/>
              <a:gd name="connsiteX39" fmla="*/ 9004605 w 12192000"/>
              <a:gd name="connsiteY39" fmla="*/ 258041 h 4939827"/>
              <a:gd name="connsiteX40" fmla="*/ 9016165 w 12192000"/>
              <a:gd name="connsiteY40" fmla="*/ 261258 h 4939827"/>
              <a:gd name="connsiteX41" fmla="*/ 9043297 w 12192000"/>
              <a:gd name="connsiteY41" fmla="*/ 281547 h 4939827"/>
              <a:gd name="connsiteX42" fmla="*/ 9048315 w 12192000"/>
              <a:gd name="connsiteY42" fmla="*/ 279264 h 4939827"/>
              <a:gd name="connsiteX43" fmla="*/ 9054706 w 12192000"/>
              <a:gd name="connsiteY43" fmla="*/ 278538 h 4939827"/>
              <a:gd name="connsiteX44" fmla="*/ 9070919 w 12192000"/>
              <a:gd name="connsiteY44" fmla="*/ 281810 h 4939827"/>
              <a:gd name="connsiteX45" fmla="*/ 9076813 w 12192000"/>
              <a:gd name="connsiteY45" fmla="*/ 283909 h 4939827"/>
              <a:gd name="connsiteX46" fmla="*/ 9085871 w 12192000"/>
              <a:gd name="connsiteY46" fmla="*/ 285133 h 4939827"/>
              <a:gd name="connsiteX47" fmla="*/ 9086159 w 12192000"/>
              <a:gd name="connsiteY47" fmla="*/ 284887 h 4939827"/>
              <a:gd name="connsiteX48" fmla="*/ 9134606 w 12192000"/>
              <a:gd name="connsiteY48" fmla="*/ 288168 h 4939827"/>
              <a:gd name="connsiteX49" fmla="*/ 9195590 w 12192000"/>
              <a:gd name="connsiteY49" fmla="*/ 279568 h 4939827"/>
              <a:gd name="connsiteX50" fmla="*/ 9219336 w 12192000"/>
              <a:gd name="connsiteY50" fmla="*/ 278133 h 4939827"/>
              <a:gd name="connsiteX51" fmla="*/ 9232362 w 12192000"/>
              <a:gd name="connsiteY51" fmla="*/ 275894 h 4939827"/>
              <a:gd name="connsiteX52" fmla="*/ 9233396 w 12192000"/>
              <a:gd name="connsiteY52" fmla="*/ 274803 h 4939827"/>
              <a:gd name="connsiteX53" fmla="*/ 9256213 w 12192000"/>
              <a:gd name="connsiteY53" fmla="*/ 281576 h 4939827"/>
              <a:gd name="connsiteX54" fmla="*/ 9371484 w 12192000"/>
              <a:gd name="connsiteY54" fmla="*/ 329634 h 4939827"/>
              <a:gd name="connsiteX55" fmla="*/ 9404829 w 12192000"/>
              <a:gd name="connsiteY55" fmla="*/ 339038 h 4939827"/>
              <a:gd name="connsiteX56" fmla="*/ 9427021 w 12192000"/>
              <a:gd name="connsiteY56" fmla="*/ 358784 h 4939827"/>
              <a:gd name="connsiteX57" fmla="*/ 9670844 w 12192000"/>
              <a:gd name="connsiteY57" fmla="*/ 405128 h 4939827"/>
              <a:gd name="connsiteX58" fmla="*/ 9816083 w 12192000"/>
              <a:gd name="connsiteY58" fmla="*/ 416573 h 4939827"/>
              <a:gd name="connsiteX59" fmla="*/ 9936741 w 12192000"/>
              <a:gd name="connsiteY59" fmla="*/ 437044 h 4939827"/>
              <a:gd name="connsiteX60" fmla="*/ 10050093 w 12192000"/>
              <a:gd name="connsiteY60" fmla="*/ 443783 h 4939827"/>
              <a:gd name="connsiteX61" fmla="*/ 10130090 w 12192000"/>
              <a:gd name="connsiteY61" fmla="*/ 459520 h 4939827"/>
              <a:gd name="connsiteX62" fmla="*/ 10173456 w 12192000"/>
              <a:gd name="connsiteY62" fmla="*/ 457749 h 4939827"/>
              <a:gd name="connsiteX63" fmla="*/ 10218232 w 12192000"/>
              <a:gd name="connsiteY63" fmla="*/ 459820 h 4939827"/>
              <a:gd name="connsiteX64" fmla="*/ 10354176 w 12192000"/>
              <a:gd name="connsiteY64" fmla="*/ 471377 h 4939827"/>
              <a:gd name="connsiteX65" fmla="*/ 10430681 w 12192000"/>
              <a:gd name="connsiteY65" fmla="*/ 481226 h 4939827"/>
              <a:gd name="connsiteX66" fmla="*/ 10478169 w 12192000"/>
              <a:gd name="connsiteY66" fmla="*/ 481774 h 4939827"/>
              <a:gd name="connsiteX67" fmla="*/ 10540907 w 12192000"/>
              <a:gd name="connsiteY67" fmla="*/ 485607 h 4939827"/>
              <a:gd name="connsiteX68" fmla="*/ 10614941 w 12192000"/>
              <a:gd name="connsiteY68" fmla="*/ 487592 h 4939827"/>
              <a:gd name="connsiteX69" fmla="*/ 10674098 w 12192000"/>
              <a:gd name="connsiteY69" fmla="*/ 521656 h 4939827"/>
              <a:gd name="connsiteX70" fmla="*/ 10874834 w 12192000"/>
              <a:gd name="connsiteY70" fmla="*/ 574867 h 4939827"/>
              <a:gd name="connsiteX71" fmla="*/ 10944981 w 12192000"/>
              <a:gd name="connsiteY71" fmla="*/ 615042 h 4939827"/>
              <a:gd name="connsiteX72" fmla="*/ 11006376 w 12192000"/>
              <a:gd name="connsiteY72" fmla="*/ 645957 h 4939827"/>
              <a:gd name="connsiteX73" fmla="*/ 11076308 w 12192000"/>
              <a:gd name="connsiteY73" fmla="*/ 675698 h 4939827"/>
              <a:gd name="connsiteX74" fmla="*/ 11148789 w 12192000"/>
              <a:gd name="connsiteY74" fmla="*/ 685041 h 4939827"/>
              <a:gd name="connsiteX75" fmla="*/ 11249129 w 12192000"/>
              <a:gd name="connsiteY75" fmla="*/ 684218 h 4939827"/>
              <a:gd name="connsiteX76" fmla="*/ 11299915 w 12192000"/>
              <a:gd name="connsiteY76" fmla="*/ 692177 h 4939827"/>
              <a:gd name="connsiteX77" fmla="*/ 11386973 w 12192000"/>
              <a:gd name="connsiteY77" fmla="*/ 708209 h 4939827"/>
              <a:gd name="connsiteX78" fmla="*/ 11500105 w 12192000"/>
              <a:gd name="connsiteY78" fmla="*/ 735014 h 4939827"/>
              <a:gd name="connsiteX79" fmla="*/ 11621735 w 12192000"/>
              <a:gd name="connsiteY79" fmla="*/ 789584 h 4939827"/>
              <a:gd name="connsiteX80" fmla="*/ 11691200 w 12192000"/>
              <a:gd name="connsiteY80" fmla="*/ 867902 h 4939827"/>
              <a:gd name="connsiteX81" fmla="*/ 11819427 w 12192000"/>
              <a:gd name="connsiteY81" fmla="*/ 911634 h 4939827"/>
              <a:gd name="connsiteX82" fmla="*/ 11969720 w 12192000"/>
              <a:gd name="connsiteY82" fmla="*/ 964737 h 4939827"/>
              <a:gd name="connsiteX83" fmla="*/ 12055766 w 12192000"/>
              <a:gd name="connsiteY83" fmla="*/ 991268 h 4939827"/>
              <a:gd name="connsiteX84" fmla="*/ 12171539 w 12192000"/>
              <a:gd name="connsiteY84" fmla="*/ 995427 h 4939827"/>
              <a:gd name="connsiteX85" fmla="*/ 12187831 w 12192000"/>
              <a:gd name="connsiteY85" fmla="*/ 996580 h 4939827"/>
              <a:gd name="connsiteX86" fmla="*/ 12192000 w 12192000"/>
              <a:gd name="connsiteY86" fmla="*/ 996726 h 4939827"/>
              <a:gd name="connsiteX87" fmla="*/ 12192000 w 12192000"/>
              <a:gd name="connsiteY87" fmla="*/ 4939827 h 4939827"/>
              <a:gd name="connsiteX88" fmla="*/ 0 w 12192000"/>
              <a:gd name="connsiteY88" fmla="*/ 4939827 h 4939827"/>
              <a:gd name="connsiteX89" fmla="*/ 0 w 12192000"/>
              <a:gd name="connsiteY89" fmla="*/ 512043 h 4939827"/>
              <a:gd name="connsiteX90" fmla="*/ 7381 w 12192000"/>
              <a:gd name="connsiteY90" fmla="*/ 512580 h 4939827"/>
              <a:gd name="connsiteX91" fmla="*/ 100029 w 12192000"/>
              <a:gd name="connsiteY91" fmla="*/ 504758 h 4939827"/>
              <a:gd name="connsiteX92" fmla="*/ 155244 w 12192000"/>
              <a:gd name="connsiteY92" fmla="*/ 525130 h 4939827"/>
              <a:gd name="connsiteX93" fmla="*/ 254366 w 12192000"/>
              <a:gd name="connsiteY93" fmla="*/ 534449 h 4939827"/>
              <a:gd name="connsiteX94" fmla="*/ 447292 w 12192000"/>
              <a:gd name="connsiteY94" fmla="*/ 542725 h 4939827"/>
              <a:gd name="connsiteX95" fmla="*/ 628105 w 12192000"/>
              <a:gd name="connsiteY95" fmla="*/ 547853 h 4939827"/>
              <a:gd name="connsiteX96" fmla="*/ 783146 w 12192000"/>
              <a:gd name="connsiteY96" fmla="*/ 591799 h 4939827"/>
              <a:gd name="connsiteX97" fmla="*/ 1043676 w 12192000"/>
              <a:gd name="connsiteY97" fmla="*/ 591887 h 4939827"/>
              <a:gd name="connsiteX98" fmla="*/ 1281816 w 12192000"/>
              <a:gd name="connsiteY98" fmla="*/ 520946 h 4939827"/>
              <a:gd name="connsiteX99" fmla="*/ 1486347 w 12192000"/>
              <a:gd name="connsiteY99" fmla="*/ 487310 h 4939827"/>
              <a:gd name="connsiteX100" fmla="*/ 1568079 w 12192000"/>
              <a:gd name="connsiteY100" fmla="*/ 462531 h 4939827"/>
              <a:gd name="connsiteX101" fmla="*/ 1622516 w 12192000"/>
              <a:gd name="connsiteY101" fmla="*/ 466058 h 4939827"/>
              <a:gd name="connsiteX102" fmla="*/ 1655457 w 12192000"/>
              <a:gd name="connsiteY102" fmla="*/ 465359 h 4939827"/>
              <a:gd name="connsiteX103" fmla="*/ 1717454 w 12192000"/>
              <a:gd name="connsiteY103" fmla="*/ 417203 h 4939827"/>
              <a:gd name="connsiteX104" fmla="*/ 1913794 w 12192000"/>
              <a:gd name="connsiteY104" fmla="*/ 365255 h 4939827"/>
              <a:gd name="connsiteX105" fmla="*/ 2129762 w 12192000"/>
              <a:gd name="connsiteY105" fmla="*/ 367832 h 4939827"/>
              <a:gd name="connsiteX106" fmla="*/ 2376970 w 12192000"/>
              <a:gd name="connsiteY106" fmla="*/ 350129 h 4939827"/>
              <a:gd name="connsiteX107" fmla="*/ 2480155 w 12192000"/>
              <a:gd name="connsiteY107" fmla="*/ 359227 h 4939827"/>
              <a:gd name="connsiteX108" fmla="*/ 2586782 w 12192000"/>
              <a:gd name="connsiteY108" fmla="*/ 339352 h 4939827"/>
              <a:gd name="connsiteX109" fmla="*/ 2679617 w 12192000"/>
              <a:gd name="connsiteY109" fmla="*/ 305383 h 4939827"/>
              <a:gd name="connsiteX110" fmla="*/ 2788947 w 12192000"/>
              <a:gd name="connsiteY110" fmla="*/ 250375 h 4939827"/>
              <a:gd name="connsiteX111" fmla="*/ 2965530 w 12192000"/>
              <a:gd name="connsiteY111" fmla="*/ 245958 h 4939827"/>
              <a:gd name="connsiteX112" fmla="*/ 3103677 w 12192000"/>
              <a:gd name="connsiteY112" fmla="*/ 209527 h 4939827"/>
              <a:gd name="connsiteX113" fmla="*/ 3126759 w 12192000"/>
              <a:gd name="connsiteY113" fmla="*/ 211226 h 4939827"/>
              <a:gd name="connsiteX114" fmla="*/ 3164020 w 12192000"/>
              <a:gd name="connsiteY114" fmla="*/ 212779 h 4939827"/>
              <a:gd name="connsiteX115" fmla="*/ 3285019 w 12192000"/>
              <a:gd name="connsiteY115" fmla="*/ 220535 h 4939827"/>
              <a:gd name="connsiteX116" fmla="*/ 3365154 w 12192000"/>
              <a:gd name="connsiteY116" fmla="*/ 226416 h 4939827"/>
              <a:gd name="connsiteX117" fmla="*/ 3367507 w 12192000"/>
              <a:gd name="connsiteY117" fmla="*/ 225416 h 4939827"/>
              <a:gd name="connsiteX118" fmla="*/ 3387567 w 12192000"/>
              <a:gd name="connsiteY118" fmla="*/ 227103 h 4939827"/>
              <a:gd name="connsiteX119" fmla="*/ 3498001 w 12192000"/>
              <a:gd name="connsiteY119" fmla="*/ 231941 h 4939827"/>
              <a:gd name="connsiteX120" fmla="*/ 3561557 w 12192000"/>
              <a:gd name="connsiteY120" fmla="*/ 228095 h 4939827"/>
              <a:gd name="connsiteX121" fmla="*/ 3611920 w 12192000"/>
              <a:gd name="connsiteY121" fmla="*/ 218094 h 4939827"/>
              <a:gd name="connsiteX122" fmla="*/ 3620528 w 12192000"/>
              <a:gd name="connsiteY122" fmla="*/ 218788 h 4939827"/>
              <a:gd name="connsiteX123" fmla="*/ 3620766 w 12192000"/>
              <a:gd name="connsiteY123" fmla="*/ 218511 h 4939827"/>
              <a:gd name="connsiteX124" fmla="*/ 3629977 w 12192000"/>
              <a:gd name="connsiteY124" fmla="*/ 218664 h 4939827"/>
              <a:gd name="connsiteX125" fmla="*/ 3636217 w 12192000"/>
              <a:gd name="connsiteY125" fmla="*/ 220048 h 4939827"/>
              <a:gd name="connsiteX126" fmla="*/ 3709484 w 12192000"/>
              <a:gd name="connsiteY126" fmla="*/ 186927 h 4939827"/>
              <a:gd name="connsiteX127" fmla="*/ 3761342 w 12192000"/>
              <a:gd name="connsiteY127" fmla="*/ 177474 h 4939827"/>
              <a:gd name="connsiteX128" fmla="*/ 3799748 w 12192000"/>
              <a:gd name="connsiteY128" fmla="*/ 167154 h 4939827"/>
              <a:gd name="connsiteX129" fmla="*/ 3922756 w 12192000"/>
              <a:gd name="connsiteY129" fmla="*/ 194044 h 4939827"/>
              <a:gd name="connsiteX130" fmla="*/ 4028476 w 12192000"/>
              <a:gd name="connsiteY130" fmla="*/ 223679 h 4939827"/>
              <a:gd name="connsiteX131" fmla="*/ 4191582 w 12192000"/>
              <a:gd name="connsiteY131" fmla="*/ 238952 h 4939827"/>
              <a:gd name="connsiteX132" fmla="*/ 4251024 w 12192000"/>
              <a:gd name="connsiteY132" fmla="*/ 240874 h 4939827"/>
              <a:gd name="connsiteX133" fmla="*/ 4355275 w 12192000"/>
              <a:gd name="connsiteY133" fmla="*/ 260205 h 4939827"/>
              <a:gd name="connsiteX134" fmla="*/ 4423807 w 12192000"/>
              <a:gd name="connsiteY134" fmla="*/ 270366 h 4939827"/>
              <a:gd name="connsiteX135" fmla="*/ 4558432 w 12192000"/>
              <a:gd name="connsiteY135" fmla="*/ 269194 h 4939827"/>
              <a:gd name="connsiteX136" fmla="*/ 4635061 w 12192000"/>
              <a:gd name="connsiteY136" fmla="*/ 280682 h 4939827"/>
              <a:gd name="connsiteX137" fmla="*/ 4807427 w 12192000"/>
              <a:gd name="connsiteY137" fmla="*/ 276835 h 4939827"/>
              <a:gd name="connsiteX138" fmla="*/ 5028933 w 12192000"/>
              <a:gd name="connsiteY138" fmla="*/ 183887 h 4939827"/>
              <a:gd name="connsiteX139" fmla="*/ 5093642 w 12192000"/>
              <a:gd name="connsiteY139" fmla="*/ 177214 h 4939827"/>
              <a:gd name="connsiteX140" fmla="*/ 5102642 w 12192000"/>
              <a:gd name="connsiteY140" fmla="*/ 186816 h 4939827"/>
              <a:gd name="connsiteX141" fmla="*/ 5193590 w 12192000"/>
              <a:gd name="connsiteY141" fmla="*/ 156458 h 4939827"/>
              <a:gd name="connsiteX142" fmla="*/ 5323922 w 12192000"/>
              <a:gd name="connsiteY142" fmla="*/ 146332 h 4939827"/>
              <a:gd name="connsiteX143" fmla="*/ 5421860 w 12192000"/>
              <a:gd name="connsiteY143" fmla="*/ 167298 h 4939827"/>
              <a:gd name="connsiteX144" fmla="*/ 5476948 w 12192000"/>
              <a:gd name="connsiteY144" fmla="*/ 173249 h 4939827"/>
              <a:gd name="connsiteX145" fmla="*/ 5516842 w 12192000"/>
              <a:gd name="connsiteY145" fmla="*/ 184018 h 4939827"/>
              <a:gd name="connsiteX146" fmla="*/ 5619415 w 12192000"/>
              <a:gd name="connsiteY146" fmla="*/ 176781 h 4939827"/>
              <a:gd name="connsiteX147" fmla="*/ 5789867 w 12192000"/>
              <a:gd name="connsiteY147" fmla="*/ 150304 h 4939827"/>
              <a:gd name="connsiteX148" fmla="*/ 5825953 w 12192000"/>
              <a:gd name="connsiteY148" fmla="*/ 147907 h 4939827"/>
              <a:gd name="connsiteX149" fmla="*/ 5856168 w 12192000"/>
              <a:gd name="connsiteY149" fmla="*/ 158719 h 4939827"/>
              <a:gd name="connsiteX150" fmla="*/ 5862476 w 12192000"/>
              <a:gd name="connsiteY150" fmla="*/ 172447 h 4939827"/>
              <a:gd name="connsiteX151" fmla="*/ 5882195 w 12192000"/>
              <a:gd name="connsiteY151" fmla="*/ 173195 h 4939827"/>
              <a:gd name="connsiteX152" fmla="*/ 5887271 w 12192000"/>
              <a:gd name="connsiteY152" fmla="*/ 176084 h 4939827"/>
              <a:gd name="connsiteX153" fmla="*/ 5921577 w 12192000"/>
              <a:gd name="connsiteY153" fmla="*/ 169858 h 4939827"/>
              <a:gd name="connsiteX154" fmla="*/ 5983240 w 12192000"/>
              <a:gd name="connsiteY154" fmla="*/ 152755 h 4939827"/>
              <a:gd name="connsiteX155" fmla="*/ 6152287 w 12192000"/>
              <a:gd name="connsiteY155" fmla="*/ 116736 h 4939827"/>
              <a:gd name="connsiteX156" fmla="*/ 6415830 w 12192000"/>
              <a:gd name="connsiteY156" fmla="*/ 136006 h 4939827"/>
              <a:gd name="connsiteX157" fmla="*/ 6756965 w 12192000"/>
              <a:gd name="connsiteY157" fmla="*/ 57636 h 4939827"/>
              <a:gd name="connsiteX158" fmla="*/ 6819400 w 12192000"/>
              <a:gd name="connsiteY158" fmla="*/ 30742 h 4939827"/>
              <a:gd name="connsiteX159" fmla="*/ 6986370 w 12192000"/>
              <a:gd name="connsiteY159" fmla="*/ 12659 h 4939827"/>
              <a:gd name="connsiteX160" fmla="*/ 6989536 w 12192000"/>
              <a:gd name="connsiteY160" fmla="*/ 14528 h 4939827"/>
              <a:gd name="connsiteX161" fmla="*/ 7015933 w 12192000"/>
              <a:gd name="connsiteY161" fmla="*/ 9653 h 4939827"/>
              <a:gd name="connsiteX162" fmla="*/ 7020592 w 12192000"/>
              <a:gd name="connsiteY162" fmla="*/ 1651 h 4939827"/>
              <a:gd name="connsiteX163" fmla="*/ 7025905 w 12192000"/>
              <a:gd name="connsiteY163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01067 w 12192000"/>
              <a:gd name="connsiteY31" fmla="*/ 270114 h 4939827"/>
              <a:gd name="connsiteX32" fmla="*/ 8672650 w 12192000"/>
              <a:gd name="connsiteY32" fmla="*/ 254821 h 4939827"/>
              <a:gd name="connsiteX33" fmla="*/ 8785543 w 12192000"/>
              <a:gd name="connsiteY33" fmla="*/ 263406 h 4939827"/>
              <a:gd name="connsiteX34" fmla="*/ 8830588 w 12192000"/>
              <a:gd name="connsiteY34" fmla="*/ 265483 h 4939827"/>
              <a:gd name="connsiteX35" fmla="*/ 8905142 w 12192000"/>
              <a:gd name="connsiteY35" fmla="*/ 264958 h 4939827"/>
              <a:gd name="connsiteX36" fmla="*/ 8968582 w 12192000"/>
              <a:gd name="connsiteY36" fmla="*/ 262728 h 4939827"/>
              <a:gd name="connsiteX37" fmla="*/ 8972994 w 12192000"/>
              <a:gd name="connsiteY37" fmla="*/ 263284 h 4939827"/>
              <a:gd name="connsiteX38" fmla="*/ 9004605 w 12192000"/>
              <a:gd name="connsiteY38" fmla="*/ 258041 h 4939827"/>
              <a:gd name="connsiteX39" fmla="*/ 9016165 w 12192000"/>
              <a:gd name="connsiteY39" fmla="*/ 261258 h 4939827"/>
              <a:gd name="connsiteX40" fmla="*/ 9043297 w 12192000"/>
              <a:gd name="connsiteY40" fmla="*/ 281547 h 4939827"/>
              <a:gd name="connsiteX41" fmla="*/ 9048315 w 12192000"/>
              <a:gd name="connsiteY41" fmla="*/ 279264 h 4939827"/>
              <a:gd name="connsiteX42" fmla="*/ 9054706 w 12192000"/>
              <a:gd name="connsiteY42" fmla="*/ 278538 h 4939827"/>
              <a:gd name="connsiteX43" fmla="*/ 9070919 w 12192000"/>
              <a:gd name="connsiteY43" fmla="*/ 281810 h 4939827"/>
              <a:gd name="connsiteX44" fmla="*/ 9076813 w 12192000"/>
              <a:gd name="connsiteY44" fmla="*/ 283909 h 4939827"/>
              <a:gd name="connsiteX45" fmla="*/ 9085871 w 12192000"/>
              <a:gd name="connsiteY45" fmla="*/ 285133 h 4939827"/>
              <a:gd name="connsiteX46" fmla="*/ 9086159 w 12192000"/>
              <a:gd name="connsiteY46" fmla="*/ 284887 h 4939827"/>
              <a:gd name="connsiteX47" fmla="*/ 9134606 w 12192000"/>
              <a:gd name="connsiteY47" fmla="*/ 288168 h 4939827"/>
              <a:gd name="connsiteX48" fmla="*/ 9195590 w 12192000"/>
              <a:gd name="connsiteY48" fmla="*/ 279568 h 4939827"/>
              <a:gd name="connsiteX49" fmla="*/ 9219336 w 12192000"/>
              <a:gd name="connsiteY49" fmla="*/ 278133 h 4939827"/>
              <a:gd name="connsiteX50" fmla="*/ 9232362 w 12192000"/>
              <a:gd name="connsiteY50" fmla="*/ 275894 h 4939827"/>
              <a:gd name="connsiteX51" fmla="*/ 9233396 w 12192000"/>
              <a:gd name="connsiteY51" fmla="*/ 274803 h 4939827"/>
              <a:gd name="connsiteX52" fmla="*/ 9256213 w 12192000"/>
              <a:gd name="connsiteY52" fmla="*/ 281576 h 4939827"/>
              <a:gd name="connsiteX53" fmla="*/ 9371484 w 12192000"/>
              <a:gd name="connsiteY53" fmla="*/ 329634 h 4939827"/>
              <a:gd name="connsiteX54" fmla="*/ 9404829 w 12192000"/>
              <a:gd name="connsiteY54" fmla="*/ 339038 h 4939827"/>
              <a:gd name="connsiteX55" fmla="*/ 9427021 w 12192000"/>
              <a:gd name="connsiteY55" fmla="*/ 358784 h 4939827"/>
              <a:gd name="connsiteX56" fmla="*/ 9670844 w 12192000"/>
              <a:gd name="connsiteY56" fmla="*/ 405128 h 4939827"/>
              <a:gd name="connsiteX57" fmla="*/ 9816083 w 12192000"/>
              <a:gd name="connsiteY57" fmla="*/ 416573 h 4939827"/>
              <a:gd name="connsiteX58" fmla="*/ 9936741 w 12192000"/>
              <a:gd name="connsiteY58" fmla="*/ 437044 h 4939827"/>
              <a:gd name="connsiteX59" fmla="*/ 10050093 w 12192000"/>
              <a:gd name="connsiteY59" fmla="*/ 443783 h 4939827"/>
              <a:gd name="connsiteX60" fmla="*/ 10130090 w 12192000"/>
              <a:gd name="connsiteY60" fmla="*/ 459520 h 4939827"/>
              <a:gd name="connsiteX61" fmla="*/ 10173456 w 12192000"/>
              <a:gd name="connsiteY61" fmla="*/ 457749 h 4939827"/>
              <a:gd name="connsiteX62" fmla="*/ 10218232 w 12192000"/>
              <a:gd name="connsiteY62" fmla="*/ 459820 h 4939827"/>
              <a:gd name="connsiteX63" fmla="*/ 10354176 w 12192000"/>
              <a:gd name="connsiteY63" fmla="*/ 471377 h 4939827"/>
              <a:gd name="connsiteX64" fmla="*/ 10430681 w 12192000"/>
              <a:gd name="connsiteY64" fmla="*/ 481226 h 4939827"/>
              <a:gd name="connsiteX65" fmla="*/ 10478169 w 12192000"/>
              <a:gd name="connsiteY65" fmla="*/ 481774 h 4939827"/>
              <a:gd name="connsiteX66" fmla="*/ 10540907 w 12192000"/>
              <a:gd name="connsiteY66" fmla="*/ 485607 h 4939827"/>
              <a:gd name="connsiteX67" fmla="*/ 10614941 w 12192000"/>
              <a:gd name="connsiteY67" fmla="*/ 487592 h 4939827"/>
              <a:gd name="connsiteX68" fmla="*/ 10674098 w 12192000"/>
              <a:gd name="connsiteY68" fmla="*/ 521656 h 4939827"/>
              <a:gd name="connsiteX69" fmla="*/ 10874834 w 12192000"/>
              <a:gd name="connsiteY69" fmla="*/ 574867 h 4939827"/>
              <a:gd name="connsiteX70" fmla="*/ 10944981 w 12192000"/>
              <a:gd name="connsiteY70" fmla="*/ 615042 h 4939827"/>
              <a:gd name="connsiteX71" fmla="*/ 11006376 w 12192000"/>
              <a:gd name="connsiteY71" fmla="*/ 645957 h 4939827"/>
              <a:gd name="connsiteX72" fmla="*/ 11076308 w 12192000"/>
              <a:gd name="connsiteY72" fmla="*/ 675698 h 4939827"/>
              <a:gd name="connsiteX73" fmla="*/ 11148789 w 12192000"/>
              <a:gd name="connsiteY73" fmla="*/ 685041 h 4939827"/>
              <a:gd name="connsiteX74" fmla="*/ 11249129 w 12192000"/>
              <a:gd name="connsiteY74" fmla="*/ 684218 h 4939827"/>
              <a:gd name="connsiteX75" fmla="*/ 11299915 w 12192000"/>
              <a:gd name="connsiteY75" fmla="*/ 692177 h 4939827"/>
              <a:gd name="connsiteX76" fmla="*/ 11386973 w 12192000"/>
              <a:gd name="connsiteY76" fmla="*/ 708209 h 4939827"/>
              <a:gd name="connsiteX77" fmla="*/ 11500105 w 12192000"/>
              <a:gd name="connsiteY77" fmla="*/ 735014 h 4939827"/>
              <a:gd name="connsiteX78" fmla="*/ 11621735 w 12192000"/>
              <a:gd name="connsiteY78" fmla="*/ 789584 h 4939827"/>
              <a:gd name="connsiteX79" fmla="*/ 11691200 w 12192000"/>
              <a:gd name="connsiteY79" fmla="*/ 867902 h 4939827"/>
              <a:gd name="connsiteX80" fmla="*/ 11819427 w 12192000"/>
              <a:gd name="connsiteY80" fmla="*/ 911634 h 4939827"/>
              <a:gd name="connsiteX81" fmla="*/ 11969720 w 12192000"/>
              <a:gd name="connsiteY81" fmla="*/ 964737 h 4939827"/>
              <a:gd name="connsiteX82" fmla="*/ 12055766 w 12192000"/>
              <a:gd name="connsiteY82" fmla="*/ 991268 h 4939827"/>
              <a:gd name="connsiteX83" fmla="*/ 12171539 w 12192000"/>
              <a:gd name="connsiteY83" fmla="*/ 995427 h 4939827"/>
              <a:gd name="connsiteX84" fmla="*/ 12187831 w 12192000"/>
              <a:gd name="connsiteY84" fmla="*/ 996580 h 4939827"/>
              <a:gd name="connsiteX85" fmla="*/ 12192000 w 12192000"/>
              <a:gd name="connsiteY85" fmla="*/ 996726 h 4939827"/>
              <a:gd name="connsiteX86" fmla="*/ 12192000 w 12192000"/>
              <a:gd name="connsiteY86" fmla="*/ 4939827 h 4939827"/>
              <a:gd name="connsiteX87" fmla="*/ 0 w 12192000"/>
              <a:gd name="connsiteY87" fmla="*/ 4939827 h 4939827"/>
              <a:gd name="connsiteX88" fmla="*/ 0 w 12192000"/>
              <a:gd name="connsiteY88" fmla="*/ 512043 h 4939827"/>
              <a:gd name="connsiteX89" fmla="*/ 7381 w 12192000"/>
              <a:gd name="connsiteY89" fmla="*/ 512580 h 4939827"/>
              <a:gd name="connsiteX90" fmla="*/ 100029 w 12192000"/>
              <a:gd name="connsiteY90" fmla="*/ 504758 h 4939827"/>
              <a:gd name="connsiteX91" fmla="*/ 155244 w 12192000"/>
              <a:gd name="connsiteY91" fmla="*/ 525130 h 4939827"/>
              <a:gd name="connsiteX92" fmla="*/ 254366 w 12192000"/>
              <a:gd name="connsiteY92" fmla="*/ 534449 h 4939827"/>
              <a:gd name="connsiteX93" fmla="*/ 447292 w 12192000"/>
              <a:gd name="connsiteY93" fmla="*/ 542725 h 4939827"/>
              <a:gd name="connsiteX94" fmla="*/ 628105 w 12192000"/>
              <a:gd name="connsiteY94" fmla="*/ 547853 h 4939827"/>
              <a:gd name="connsiteX95" fmla="*/ 783146 w 12192000"/>
              <a:gd name="connsiteY95" fmla="*/ 591799 h 4939827"/>
              <a:gd name="connsiteX96" fmla="*/ 1043676 w 12192000"/>
              <a:gd name="connsiteY96" fmla="*/ 591887 h 4939827"/>
              <a:gd name="connsiteX97" fmla="*/ 1281816 w 12192000"/>
              <a:gd name="connsiteY97" fmla="*/ 520946 h 4939827"/>
              <a:gd name="connsiteX98" fmla="*/ 1486347 w 12192000"/>
              <a:gd name="connsiteY98" fmla="*/ 487310 h 4939827"/>
              <a:gd name="connsiteX99" fmla="*/ 1568079 w 12192000"/>
              <a:gd name="connsiteY99" fmla="*/ 462531 h 4939827"/>
              <a:gd name="connsiteX100" fmla="*/ 1622516 w 12192000"/>
              <a:gd name="connsiteY100" fmla="*/ 466058 h 4939827"/>
              <a:gd name="connsiteX101" fmla="*/ 1655457 w 12192000"/>
              <a:gd name="connsiteY101" fmla="*/ 465359 h 4939827"/>
              <a:gd name="connsiteX102" fmla="*/ 1717454 w 12192000"/>
              <a:gd name="connsiteY102" fmla="*/ 417203 h 4939827"/>
              <a:gd name="connsiteX103" fmla="*/ 1913794 w 12192000"/>
              <a:gd name="connsiteY103" fmla="*/ 365255 h 4939827"/>
              <a:gd name="connsiteX104" fmla="*/ 2129762 w 12192000"/>
              <a:gd name="connsiteY104" fmla="*/ 367832 h 4939827"/>
              <a:gd name="connsiteX105" fmla="*/ 2376970 w 12192000"/>
              <a:gd name="connsiteY105" fmla="*/ 350129 h 4939827"/>
              <a:gd name="connsiteX106" fmla="*/ 2480155 w 12192000"/>
              <a:gd name="connsiteY106" fmla="*/ 359227 h 4939827"/>
              <a:gd name="connsiteX107" fmla="*/ 2586782 w 12192000"/>
              <a:gd name="connsiteY107" fmla="*/ 339352 h 4939827"/>
              <a:gd name="connsiteX108" fmla="*/ 2679617 w 12192000"/>
              <a:gd name="connsiteY108" fmla="*/ 305383 h 4939827"/>
              <a:gd name="connsiteX109" fmla="*/ 2788947 w 12192000"/>
              <a:gd name="connsiteY109" fmla="*/ 250375 h 4939827"/>
              <a:gd name="connsiteX110" fmla="*/ 2965530 w 12192000"/>
              <a:gd name="connsiteY110" fmla="*/ 245958 h 4939827"/>
              <a:gd name="connsiteX111" fmla="*/ 3103677 w 12192000"/>
              <a:gd name="connsiteY111" fmla="*/ 209527 h 4939827"/>
              <a:gd name="connsiteX112" fmla="*/ 3126759 w 12192000"/>
              <a:gd name="connsiteY112" fmla="*/ 211226 h 4939827"/>
              <a:gd name="connsiteX113" fmla="*/ 3164020 w 12192000"/>
              <a:gd name="connsiteY113" fmla="*/ 212779 h 4939827"/>
              <a:gd name="connsiteX114" fmla="*/ 3285019 w 12192000"/>
              <a:gd name="connsiteY114" fmla="*/ 220535 h 4939827"/>
              <a:gd name="connsiteX115" fmla="*/ 3365154 w 12192000"/>
              <a:gd name="connsiteY115" fmla="*/ 226416 h 4939827"/>
              <a:gd name="connsiteX116" fmla="*/ 3367507 w 12192000"/>
              <a:gd name="connsiteY116" fmla="*/ 225416 h 4939827"/>
              <a:gd name="connsiteX117" fmla="*/ 3387567 w 12192000"/>
              <a:gd name="connsiteY117" fmla="*/ 227103 h 4939827"/>
              <a:gd name="connsiteX118" fmla="*/ 3498001 w 12192000"/>
              <a:gd name="connsiteY118" fmla="*/ 231941 h 4939827"/>
              <a:gd name="connsiteX119" fmla="*/ 3561557 w 12192000"/>
              <a:gd name="connsiteY119" fmla="*/ 228095 h 4939827"/>
              <a:gd name="connsiteX120" fmla="*/ 3611920 w 12192000"/>
              <a:gd name="connsiteY120" fmla="*/ 218094 h 4939827"/>
              <a:gd name="connsiteX121" fmla="*/ 3620528 w 12192000"/>
              <a:gd name="connsiteY121" fmla="*/ 218788 h 4939827"/>
              <a:gd name="connsiteX122" fmla="*/ 3620766 w 12192000"/>
              <a:gd name="connsiteY122" fmla="*/ 218511 h 4939827"/>
              <a:gd name="connsiteX123" fmla="*/ 3629977 w 12192000"/>
              <a:gd name="connsiteY123" fmla="*/ 218664 h 4939827"/>
              <a:gd name="connsiteX124" fmla="*/ 3636217 w 12192000"/>
              <a:gd name="connsiteY124" fmla="*/ 220048 h 4939827"/>
              <a:gd name="connsiteX125" fmla="*/ 3709484 w 12192000"/>
              <a:gd name="connsiteY125" fmla="*/ 186927 h 4939827"/>
              <a:gd name="connsiteX126" fmla="*/ 3761342 w 12192000"/>
              <a:gd name="connsiteY126" fmla="*/ 177474 h 4939827"/>
              <a:gd name="connsiteX127" fmla="*/ 3799748 w 12192000"/>
              <a:gd name="connsiteY127" fmla="*/ 167154 h 4939827"/>
              <a:gd name="connsiteX128" fmla="*/ 3922756 w 12192000"/>
              <a:gd name="connsiteY128" fmla="*/ 194044 h 4939827"/>
              <a:gd name="connsiteX129" fmla="*/ 4028476 w 12192000"/>
              <a:gd name="connsiteY129" fmla="*/ 223679 h 4939827"/>
              <a:gd name="connsiteX130" fmla="*/ 4191582 w 12192000"/>
              <a:gd name="connsiteY130" fmla="*/ 238952 h 4939827"/>
              <a:gd name="connsiteX131" fmla="*/ 4251024 w 12192000"/>
              <a:gd name="connsiteY131" fmla="*/ 240874 h 4939827"/>
              <a:gd name="connsiteX132" fmla="*/ 4355275 w 12192000"/>
              <a:gd name="connsiteY132" fmla="*/ 260205 h 4939827"/>
              <a:gd name="connsiteX133" fmla="*/ 4423807 w 12192000"/>
              <a:gd name="connsiteY133" fmla="*/ 270366 h 4939827"/>
              <a:gd name="connsiteX134" fmla="*/ 4558432 w 12192000"/>
              <a:gd name="connsiteY134" fmla="*/ 269194 h 4939827"/>
              <a:gd name="connsiteX135" fmla="*/ 4635061 w 12192000"/>
              <a:gd name="connsiteY135" fmla="*/ 280682 h 4939827"/>
              <a:gd name="connsiteX136" fmla="*/ 4807427 w 12192000"/>
              <a:gd name="connsiteY136" fmla="*/ 276835 h 4939827"/>
              <a:gd name="connsiteX137" fmla="*/ 5028933 w 12192000"/>
              <a:gd name="connsiteY137" fmla="*/ 183887 h 4939827"/>
              <a:gd name="connsiteX138" fmla="*/ 5093642 w 12192000"/>
              <a:gd name="connsiteY138" fmla="*/ 177214 h 4939827"/>
              <a:gd name="connsiteX139" fmla="*/ 5102642 w 12192000"/>
              <a:gd name="connsiteY139" fmla="*/ 186816 h 4939827"/>
              <a:gd name="connsiteX140" fmla="*/ 5193590 w 12192000"/>
              <a:gd name="connsiteY140" fmla="*/ 156458 h 4939827"/>
              <a:gd name="connsiteX141" fmla="*/ 5323922 w 12192000"/>
              <a:gd name="connsiteY141" fmla="*/ 146332 h 4939827"/>
              <a:gd name="connsiteX142" fmla="*/ 5421860 w 12192000"/>
              <a:gd name="connsiteY142" fmla="*/ 167298 h 4939827"/>
              <a:gd name="connsiteX143" fmla="*/ 5476948 w 12192000"/>
              <a:gd name="connsiteY143" fmla="*/ 173249 h 4939827"/>
              <a:gd name="connsiteX144" fmla="*/ 5516842 w 12192000"/>
              <a:gd name="connsiteY144" fmla="*/ 184018 h 4939827"/>
              <a:gd name="connsiteX145" fmla="*/ 5619415 w 12192000"/>
              <a:gd name="connsiteY145" fmla="*/ 176781 h 4939827"/>
              <a:gd name="connsiteX146" fmla="*/ 5789867 w 12192000"/>
              <a:gd name="connsiteY146" fmla="*/ 150304 h 4939827"/>
              <a:gd name="connsiteX147" fmla="*/ 5825953 w 12192000"/>
              <a:gd name="connsiteY147" fmla="*/ 147907 h 4939827"/>
              <a:gd name="connsiteX148" fmla="*/ 5856168 w 12192000"/>
              <a:gd name="connsiteY148" fmla="*/ 158719 h 4939827"/>
              <a:gd name="connsiteX149" fmla="*/ 5862476 w 12192000"/>
              <a:gd name="connsiteY149" fmla="*/ 172447 h 4939827"/>
              <a:gd name="connsiteX150" fmla="*/ 5882195 w 12192000"/>
              <a:gd name="connsiteY150" fmla="*/ 173195 h 4939827"/>
              <a:gd name="connsiteX151" fmla="*/ 5887271 w 12192000"/>
              <a:gd name="connsiteY151" fmla="*/ 176084 h 4939827"/>
              <a:gd name="connsiteX152" fmla="*/ 5921577 w 12192000"/>
              <a:gd name="connsiteY152" fmla="*/ 169858 h 4939827"/>
              <a:gd name="connsiteX153" fmla="*/ 5983240 w 12192000"/>
              <a:gd name="connsiteY153" fmla="*/ 152755 h 4939827"/>
              <a:gd name="connsiteX154" fmla="*/ 6152287 w 12192000"/>
              <a:gd name="connsiteY154" fmla="*/ 116736 h 4939827"/>
              <a:gd name="connsiteX155" fmla="*/ 6415830 w 12192000"/>
              <a:gd name="connsiteY155" fmla="*/ 136006 h 4939827"/>
              <a:gd name="connsiteX156" fmla="*/ 6756965 w 12192000"/>
              <a:gd name="connsiteY156" fmla="*/ 57636 h 4939827"/>
              <a:gd name="connsiteX157" fmla="*/ 6819400 w 12192000"/>
              <a:gd name="connsiteY157" fmla="*/ 30742 h 4939827"/>
              <a:gd name="connsiteX158" fmla="*/ 6986370 w 12192000"/>
              <a:gd name="connsiteY158" fmla="*/ 12659 h 4939827"/>
              <a:gd name="connsiteX159" fmla="*/ 6989536 w 12192000"/>
              <a:gd name="connsiteY159" fmla="*/ 14528 h 4939827"/>
              <a:gd name="connsiteX160" fmla="*/ 7015933 w 12192000"/>
              <a:gd name="connsiteY160" fmla="*/ 9653 h 4939827"/>
              <a:gd name="connsiteX161" fmla="*/ 7020592 w 12192000"/>
              <a:gd name="connsiteY161" fmla="*/ 1651 h 4939827"/>
              <a:gd name="connsiteX162" fmla="*/ 7025905 w 12192000"/>
              <a:gd name="connsiteY162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01067 w 12192000"/>
              <a:gd name="connsiteY31" fmla="*/ 270114 h 4939827"/>
              <a:gd name="connsiteX32" fmla="*/ 8672650 w 12192000"/>
              <a:gd name="connsiteY32" fmla="*/ 254821 h 4939827"/>
              <a:gd name="connsiteX33" fmla="*/ 8785543 w 12192000"/>
              <a:gd name="connsiteY33" fmla="*/ 263406 h 4939827"/>
              <a:gd name="connsiteX34" fmla="*/ 8830588 w 12192000"/>
              <a:gd name="connsiteY34" fmla="*/ 265483 h 4939827"/>
              <a:gd name="connsiteX35" fmla="*/ 8905142 w 12192000"/>
              <a:gd name="connsiteY35" fmla="*/ 264958 h 4939827"/>
              <a:gd name="connsiteX36" fmla="*/ 8968582 w 12192000"/>
              <a:gd name="connsiteY36" fmla="*/ 262728 h 4939827"/>
              <a:gd name="connsiteX37" fmla="*/ 8972994 w 12192000"/>
              <a:gd name="connsiteY37" fmla="*/ 263284 h 4939827"/>
              <a:gd name="connsiteX38" fmla="*/ 9004605 w 12192000"/>
              <a:gd name="connsiteY38" fmla="*/ 258041 h 4939827"/>
              <a:gd name="connsiteX39" fmla="*/ 9016165 w 12192000"/>
              <a:gd name="connsiteY39" fmla="*/ 261258 h 4939827"/>
              <a:gd name="connsiteX40" fmla="*/ 9043297 w 12192000"/>
              <a:gd name="connsiteY40" fmla="*/ 281547 h 4939827"/>
              <a:gd name="connsiteX41" fmla="*/ 9048315 w 12192000"/>
              <a:gd name="connsiteY41" fmla="*/ 279264 h 4939827"/>
              <a:gd name="connsiteX42" fmla="*/ 9054706 w 12192000"/>
              <a:gd name="connsiteY42" fmla="*/ 278538 h 4939827"/>
              <a:gd name="connsiteX43" fmla="*/ 9070919 w 12192000"/>
              <a:gd name="connsiteY43" fmla="*/ 281810 h 4939827"/>
              <a:gd name="connsiteX44" fmla="*/ 9076813 w 12192000"/>
              <a:gd name="connsiteY44" fmla="*/ 283909 h 4939827"/>
              <a:gd name="connsiteX45" fmla="*/ 9085871 w 12192000"/>
              <a:gd name="connsiteY45" fmla="*/ 285133 h 4939827"/>
              <a:gd name="connsiteX46" fmla="*/ 9086159 w 12192000"/>
              <a:gd name="connsiteY46" fmla="*/ 284887 h 4939827"/>
              <a:gd name="connsiteX47" fmla="*/ 9134606 w 12192000"/>
              <a:gd name="connsiteY47" fmla="*/ 288168 h 4939827"/>
              <a:gd name="connsiteX48" fmla="*/ 9195590 w 12192000"/>
              <a:gd name="connsiteY48" fmla="*/ 279568 h 4939827"/>
              <a:gd name="connsiteX49" fmla="*/ 9219336 w 12192000"/>
              <a:gd name="connsiteY49" fmla="*/ 278133 h 4939827"/>
              <a:gd name="connsiteX50" fmla="*/ 9232362 w 12192000"/>
              <a:gd name="connsiteY50" fmla="*/ 275894 h 4939827"/>
              <a:gd name="connsiteX51" fmla="*/ 9233396 w 12192000"/>
              <a:gd name="connsiteY51" fmla="*/ 274803 h 4939827"/>
              <a:gd name="connsiteX52" fmla="*/ 9256213 w 12192000"/>
              <a:gd name="connsiteY52" fmla="*/ 281576 h 4939827"/>
              <a:gd name="connsiteX53" fmla="*/ 9371484 w 12192000"/>
              <a:gd name="connsiteY53" fmla="*/ 329634 h 4939827"/>
              <a:gd name="connsiteX54" fmla="*/ 9404829 w 12192000"/>
              <a:gd name="connsiteY54" fmla="*/ 339038 h 4939827"/>
              <a:gd name="connsiteX55" fmla="*/ 9427021 w 12192000"/>
              <a:gd name="connsiteY55" fmla="*/ 358784 h 4939827"/>
              <a:gd name="connsiteX56" fmla="*/ 9670844 w 12192000"/>
              <a:gd name="connsiteY56" fmla="*/ 405128 h 4939827"/>
              <a:gd name="connsiteX57" fmla="*/ 9816083 w 12192000"/>
              <a:gd name="connsiteY57" fmla="*/ 416573 h 4939827"/>
              <a:gd name="connsiteX58" fmla="*/ 9936741 w 12192000"/>
              <a:gd name="connsiteY58" fmla="*/ 437044 h 4939827"/>
              <a:gd name="connsiteX59" fmla="*/ 10050093 w 12192000"/>
              <a:gd name="connsiteY59" fmla="*/ 443783 h 4939827"/>
              <a:gd name="connsiteX60" fmla="*/ 10130090 w 12192000"/>
              <a:gd name="connsiteY60" fmla="*/ 459520 h 4939827"/>
              <a:gd name="connsiteX61" fmla="*/ 10173456 w 12192000"/>
              <a:gd name="connsiteY61" fmla="*/ 457749 h 4939827"/>
              <a:gd name="connsiteX62" fmla="*/ 10218232 w 12192000"/>
              <a:gd name="connsiteY62" fmla="*/ 459820 h 4939827"/>
              <a:gd name="connsiteX63" fmla="*/ 10354176 w 12192000"/>
              <a:gd name="connsiteY63" fmla="*/ 471377 h 4939827"/>
              <a:gd name="connsiteX64" fmla="*/ 10430681 w 12192000"/>
              <a:gd name="connsiteY64" fmla="*/ 481226 h 4939827"/>
              <a:gd name="connsiteX65" fmla="*/ 10478169 w 12192000"/>
              <a:gd name="connsiteY65" fmla="*/ 481774 h 4939827"/>
              <a:gd name="connsiteX66" fmla="*/ 10540907 w 12192000"/>
              <a:gd name="connsiteY66" fmla="*/ 485607 h 4939827"/>
              <a:gd name="connsiteX67" fmla="*/ 10614941 w 12192000"/>
              <a:gd name="connsiteY67" fmla="*/ 487592 h 4939827"/>
              <a:gd name="connsiteX68" fmla="*/ 10674098 w 12192000"/>
              <a:gd name="connsiteY68" fmla="*/ 521656 h 4939827"/>
              <a:gd name="connsiteX69" fmla="*/ 10874834 w 12192000"/>
              <a:gd name="connsiteY69" fmla="*/ 574867 h 4939827"/>
              <a:gd name="connsiteX70" fmla="*/ 10944981 w 12192000"/>
              <a:gd name="connsiteY70" fmla="*/ 615042 h 4939827"/>
              <a:gd name="connsiteX71" fmla="*/ 11006376 w 12192000"/>
              <a:gd name="connsiteY71" fmla="*/ 645957 h 4939827"/>
              <a:gd name="connsiteX72" fmla="*/ 11076308 w 12192000"/>
              <a:gd name="connsiteY72" fmla="*/ 675698 h 4939827"/>
              <a:gd name="connsiteX73" fmla="*/ 11148789 w 12192000"/>
              <a:gd name="connsiteY73" fmla="*/ 685041 h 4939827"/>
              <a:gd name="connsiteX74" fmla="*/ 11249129 w 12192000"/>
              <a:gd name="connsiteY74" fmla="*/ 684218 h 4939827"/>
              <a:gd name="connsiteX75" fmla="*/ 11299915 w 12192000"/>
              <a:gd name="connsiteY75" fmla="*/ 692177 h 4939827"/>
              <a:gd name="connsiteX76" fmla="*/ 11386973 w 12192000"/>
              <a:gd name="connsiteY76" fmla="*/ 708209 h 4939827"/>
              <a:gd name="connsiteX77" fmla="*/ 11500105 w 12192000"/>
              <a:gd name="connsiteY77" fmla="*/ 735014 h 4939827"/>
              <a:gd name="connsiteX78" fmla="*/ 11621735 w 12192000"/>
              <a:gd name="connsiteY78" fmla="*/ 789584 h 4939827"/>
              <a:gd name="connsiteX79" fmla="*/ 11691200 w 12192000"/>
              <a:gd name="connsiteY79" fmla="*/ 867902 h 4939827"/>
              <a:gd name="connsiteX80" fmla="*/ 11819427 w 12192000"/>
              <a:gd name="connsiteY80" fmla="*/ 911634 h 4939827"/>
              <a:gd name="connsiteX81" fmla="*/ 11969720 w 12192000"/>
              <a:gd name="connsiteY81" fmla="*/ 964737 h 4939827"/>
              <a:gd name="connsiteX82" fmla="*/ 12055766 w 12192000"/>
              <a:gd name="connsiteY82" fmla="*/ 991268 h 4939827"/>
              <a:gd name="connsiteX83" fmla="*/ 12171539 w 12192000"/>
              <a:gd name="connsiteY83" fmla="*/ 995427 h 4939827"/>
              <a:gd name="connsiteX84" fmla="*/ 12187831 w 12192000"/>
              <a:gd name="connsiteY84" fmla="*/ 996580 h 4939827"/>
              <a:gd name="connsiteX85" fmla="*/ 12192000 w 12192000"/>
              <a:gd name="connsiteY85" fmla="*/ 996726 h 4939827"/>
              <a:gd name="connsiteX86" fmla="*/ 12192000 w 12192000"/>
              <a:gd name="connsiteY86" fmla="*/ 4939827 h 4939827"/>
              <a:gd name="connsiteX87" fmla="*/ 0 w 12192000"/>
              <a:gd name="connsiteY87" fmla="*/ 4939827 h 4939827"/>
              <a:gd name="connsiteX88" fmla="*/ 0 w 12192000"/>
              <a:gd name="connsiteY88" fmla="*/ 512043 h 4939827"/>
              <a:gd name="connsiteX89" fmla="*/ 7381 w 12192000"/>
              <a:gd name="connsiteY89" fmla="*/ 512580 h 4939827"/>
              <a:gd name="connsiteX90" fmla="*/ 100029 w 12192000"/>
              <a:gd name="connsiteY90" fmla="*/ 504758 h 4939827"/>
              <a:gd name="connsiteX91" fmla="*/ 155244 w 12192000"/>
              <a:gd name="connsiteY91" fmla="*/ 525130 h 4939827"/>
              <a:gd name="connsiteX92" fmla="*/ 254366 w 12192000"/>
              <a:gd name="connsiteY92" fmla="*/ 534449 h 4939827"/>
              <a:gd name="connsiteX93" fmla="*/ 447292 w 12192000"/>
              <a:gd name="connsiteY93" fmla="*/ 542725 h 4939827"/>
              <a:gd name="connsiteX94" fmla="*/ 628105 w 12192000"/>
              <a:gd name="connsiteY94" fmla="*/ 547853 h 4939827"/>
              <a:gd name="connsiteX95" fmla="*/ 783146 w 12192000"/>
              <a:gd name="connsiteY95" fmla="*/ 591799 h 4939827"/>
              <a:gd name="connsiteX96" fmla="*/ 1043676 w 12192000"/>
              <a:gd name="connsiteY96" fmla="*/ 591887 h 4939827"/>
              <a:gd name="connsiteX97" fmla="*/ 1281816 w 12192000"/>
              <a:gd name="connsiteY97" fmla="*/ 520946 h 4939827"/>
              <a:gd name="connsiteX98" fmla="*/ 1486347 w 12192000"/>
              <a:gd name="connsiteY98" fmla="*/ 487310 h 4939827"/>
              <a:gd name="connsiteX99" fmla="*/ 1568079 w 12192000"/>
              <a:gd name="connsiteY99" fmla="*/ 462531 h 4939827"/>
              <a:gd name="connsiteX100" fmla="*/ 1622516 w 12192000"/>
              <a:gd name="connsiteY100" fmla="*/ 466058 h 4939827"/>
              <a:gd name="connsiteX101" fmla="*/ 1655457 w 12192000"/>
              <a:gd name="connsiteY101" fmla="*/ 465359 h 4939827"/>
              <a:gd name="connsiteX102" fmla="*/ 1717454 w 12192000"/>
              <a:gd name="connsiteY102" fmla="*/ 417203 h 4939827"/>
              <a:gd name="connsiteX103" fmla="*/ 1913794 w 12192000"/>
              <a:gd name="connsiteY103" fmla="*/ 365255 h 4939827"/>
              <a:gd name="connsiteX104" fmla="*/ 2129762 w 12192000"/>
              <a:gd name="connsiteY104" fmla="*/ 367832 h 4939827"/>
              <a:gd name="connsiteX105" fmla="*/ 2376970 w 12192000"/>
              <a:gd name="connsiteY105" fmla="*/ 350129 h 4939827"/>
              <a:gd name="connsiteX106" fmla="*/ 2480155 w 12192000"/>
              <a:gd name="connsiteY106" fmla="*/ 359227 h 4939827"/>
              <a:gd name="connsiteX107" fmla="*/ 2586782 w 12192000"/>
              <a:gd name="connsiteY107" fmla="*/ 339352 h 4939827"/>
              <a:gd name="connsiteX108" fmla="*/ 2679617 w 12192000"/>
              <a:gd name="connsiteY108" fmla="*/ 305383 h 4939827"/>
              <a:gd name="connsiteX109" fmla="*/ 2788947 w 12192000"/>
              <a:gd name="connsiteY109" fmla="*/ 250375 h 4939827"/>
              <a:gd name="connsiteX110" fmla="*/ 2965530 w 12192000"/>
              <a:gd name="connsiteY110" fmla="*/ 245958 h 4939827"/>
              <a:gd name="connsiteX111" fmla="*/ 3103677 w 12192000"/>
              <a:gd name="connsiteY111" fmla="*/ 209527 h 4939827"/>
              <a:gd name="connsiteX112" fmla="*/ 3126759 w 12192000"/>
              <a:gd name="connsiteY112" fmla="*/ 211226 h 4939827"/>
              <a:gd name="connsiteX113" fmla="*/ 3164020 w 12192000"/>
              <a:gd name="connsiteY113" fmla="*/ 212779 h 4939827"/>
              <a:gd name="connsiteX114" fmla="*/ 3285019 w 12192000"/>
              <a:gd name="connsiteY114" fmla="*/ 220535 h 4939827"/>
              <a:gd name="connsiteX115" fmla="*/ 3365154 w 12192000"/>
              <a:gd name="connsiteY115" fmla="*/ 226416 h 4939827"/>
              <a:gd name="connsiteX116" fmla="*/ 3367507 w 12192000"/>
              <a:gd name="connsiteY116" fmla="*/ 225416 h 4939827"/>
              <a:gd name="connsiteX117" fmla="*/ 3387567 w 12192000"/>
              <a:gd name="connsiteY117" fmla="*/ 227103 h 4939827"/>
              <a:gd name="connsiteX118" fmla="*/ 3498001 w 12192000"/>
              <a:gd name="connsiteY118" fmla="*/ 231941 h 4939827"/>
              <a:gd name="connsiteX119" fmla="*/ 3561557 w 12192000"/>
              <a:gd name="connsiteY119" fmla="*/ 228095 h 4939827"/>
              <a:gd name="connsiteX120" fmla="*/ 3611920 w 12192000"/>
              <a:gd name="connsiteY120" fmla="*/ 218094 h 4939827"/>
              <a:gd name="connsiteX121" fmla="*/ 3620528 w 12192000"/>
              <a:gd name="connsiteY121" fmla="*/ 218788 h 4939827"/>
              <a:gd name="connsiteX122" fmla="*/ 3620766 w 12192000"/>
              <a:gd name="connsiteY122" fmla="*/ 218511 h 4939827"/>
              <a:gd name="connsiteX123" fmla="*/ 3629977 w 12192000"/>
              <a:gd name="connsiteY123" fmla="*/ 218664 h 4939827"/>
              <a:gd name="connsiteX124" fmla="*/ 3636217 w 12192000"/>
              <a:gd name="connsiteY124" fmla="*/ 220048 h 4939827"/>
              <a:gd name="connsiteX125" fmla="*/ 3709484 w 12192000"/>
              <a:gd name="connsiteY125" fmla="*/ 186927 h 4939827"/>
              <a:gd name="connsiteX126" fmla="*/ 3761342 w 12192000"/>
              <a:gd name="connsiteY126" fmla="*/ 177474 h 4939827"/>
              <a:gd name="connsiteX127" fmla="*/ 3799748 w 12192000"/>
              <a:gd name="connsiteY127" fmla="*/ 167154 h 4939827"/>
              <a:gd name="connsiteX128" fmla="*/ 3922756 w 12192000"/>
              <a:gd name="connsiteY128" fmla="*/ 194044 h 4939827"/>
              <a:gd name="connsiteX129" fmla="*/ 4028476 w 12192000"/>
              <a:gd name="connsiteY129" fmla="*/ 223679 h 4939827"/>
              <a:gd name="connsiteX130" fmla="*/ 4191582 w 12192000"/>
              <a:gd name="connsiteY130" fmla="*/ 238952 h 4939827"/>
              <a:gd name="connsiteX131" fmla="*/ 4251024 w 12192000"/>
              <a:gd name="connsiteY131" fmla="*/ 240874 h 4939827"/>
              <a:gd name="connsiteX132" fmla="*/ 4355275 w 12192000"/>
              <a:gd name="connsiteY132" fmla="*/ 260205 h 4939827"/>
              <a:gd name="connsiteX133" fmla="*/ 4423807 w 12192000"/>
              <a:gd name="connsiteY133" fmla="*/ 270366 h 4939827"/>
              <a:gd name="connsiteX134" fmla="*/ 4558432 w 12192000"/>
              <a:gd name="connsiteY134" fmla="*/ 269194 h 4939827"/>
              <a:gd name="connsiteX135" fmla="*/ 4635061 w 12192000"/>
              <a:gd name="connsiteY135" fmla="*/ 280682 h 4939827"/>
              <a:gd name="connsiteX136" fmla="*/ 4807427 w 12192000"/>
              <a:gd name="connsiteY136" fmla="*/ 276835 h 4939827"/>
              <a:gd name="connsiteX137" fmla="*/ 5028933 w 12192000"/>
              <a:gd name="connsiteY137" fmla="*/ 183887 h 4939827"/>
              <a:gd name="connsiteX138" fmla="*/ 5093642 w 12192000"/>
              <a:gd name="connsiteY138" fmla="*/ 177214 h 4939827"/>
              <a:gd name="connsiteX139" fmla="*/ 5102642 w 12192000"/>
              <a:gd name="connsiteY139" fmla="*/ 186816 h 4939827"/>
              <a:gd name="connsiteX140" fmla="*/ 5193590 w 12192000"/>
              <a:gd name="connsiteY140" fmla="*/ 156458 h 4939827"/>
              <a:gd name="connsiteX141" fmla="*/ 5323922 w 12192000"/>
              <a:gd name="connsiteY141" fmla="*/ 146332 h 4939827"/>
              <a:gd name="connsiteX142" fmla="*/ 5421860 w 12192000"/>
              <a:gd name="connsiteY142" fmla="*/ 167298 h 4939827"/>
              <a:gd name="connsiteX143" fmla="*/ 5476948 w 12192000"/>
              <a:gd name="connsiteY143" fmla="*/ 173249 h 4939827"/>
              <a:gd name="connsiteX144" fmla="*/ 5516842 w 12192000"/>
              <a:gd name="connsiteY144" fmla="*/ 184018 h 4939827"/>
              <a:gd name="connsiteX145" fmla="*/ 5619415 w 12192000"/>
              <a:gd name="connsiteY145" fmla="*/ 176781 h 4939827"/>
              <a:gd name="connsiteX146" fmla="*/ 5789867 w 12192000"/>
              <a:gd name="connsiteY146" fmla="*/ 150304 h 4939827"/>
              <a:gd name="connsiteX147" fmla="*/ 5825953 w 12192000"/>
              <a:gd name="connsiteY147" fmla="*/ 147907 h 4939827"/>
              <a:gd name="connsiteX148" fmla="*/ 5856168 w 12192000"/>
              <a:gd name="connsiteY148" fmla="*/ 158719 h 4939827"/>
              <a:gd name="connsiteX149" fmla="*/ 5862476 w 12192000"/>
              <a:gd name="connsiteY149" fmla="*/ 172447 h 4939827"/>
              <a:gd name="connsiteX150" fmla="*/ 5882195 w 12192000"/>
              <a:gd name="connsiteY150" fmla="*/ 173195 h 4939827"/>
              <a:gd name="connsiteX151" fmla="*/ 5887271 w 12192000"/>
              <a:gd name="connsiteY151" fmla="*/ 176084 h 4939827"/>
              <a:gd name="connsiteX152" fmla="*/ 5921577 w 12192000"/>
              <a:gd name="connsiteY152" fmla="*/ 169858 h 4939827"/>
              <a:gd name="connsiteX153" fmla="*/ 5983240 w 12192000"/>
              <a:gd name="connsiteY153" fmla="*/ 152755 h 4939827"/>
              <a:gd name="connsiteX154" fmla="*/ 6415830 w 12192000"/>
              <a:gd name="connsiteY154" fmla="*/ 136006 h 4939827"/>
              <a:gd name="connsiteX155" fmla="*/ 6756965 w 12192000"/>
              <a:gd name="connsiteY155" fmla="*/ 57636 h 4939827"/>
              <a:gd name="connsiteX156" fmla="*/ 6819400 w 12192000"/>
              <a:gd name="connsiteY156" fmla="*/ 30742 h 4939827"/>
              <a:gd name="connsiteX157" fmla="*/ 6986370 w 12192000"/>
              <a:gd name="connsiteY157" fmla="*/ 12659 h 4939827"/>
              <a:gd name="connsiteX158" fmla="*/ 6989536 w 12192000"/>
              <a:gd name="connsiteY158" fmla="*/ 14528 h 4939827"/>
              <a:gd name="connsiteX159" fmla="*/ 7015933 w 12192000"/>
              <a:gd name="connsiteY159" fmla="*/ 9653 h 4939827"/>
              <a:gd name="connsiteX160" fmla="*/ 7020592 w 12192000"/>
              <a:gd name="connsiteY160" fmla="*/ 1651 h 4939827"/>
              <a:gd name="connsiteX161" fmla="*/ 7025905 w 12192000"/>
              <a:gd name="connsiteY16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01067 w 12192000"/>
              <a:gd name="connsiteY31" fmla="*/ 270114 h 4939827"/>
              <a:gd name="connsiteX32" fmla="*/ 8672650 w 12192000"/>
              <a:gd name="connsiteY32" fmla="*/ 254821 h 4939827"/>
              <a:gd name="connsiteX33" fmla="*/ 8785543 w 12192000"/>
              <a:gd name="connsiteY33" fmla="*/ 263406 h 4939827"/>
              <a:gd name="connsiteX34" fmla="*/ 8830588 w 12192000"/>
              <a:gd name="connsiteY34" fmla="*/ 265483 h 4939827"/>
              <a:gd name="connsiteX35" fmla="*/ 8905142 w 12192000"/>
              <a:gd name="connsiteY35" fmla="*/ 264958 h 4939827"/>
              <a:gd name="connsiteX36" fmla="*/ 8968582 w 12192000"/>
              <a:gd name="connsiteY36" fmla="*/ 262728 h 4939827"/>
              <a:gd name="connsiteX37" fmla="*/ 8972994 w 12192000"/>
              <a:gd name="connsiteY37" fmla="*/ 263284 h 4939827"/>
              <a:gd name="connsiteX38" fmla="*/ 9004605 w 12192000"/>
              <a:gd name="connsiteY38" fmla="*/ 258041 h 4939827"/>
              <a:gd name="connsiteX39" fmla="*/ 9016165 w 12192000"/>
              <a:gd name="connsiteY39" fmla="*/ 261258 h 4939827"/>
              <a:gd name="connsiteX40" fmla="*/ 9043297 w 12192000"/>
              <a:gd name="connsiteY40" fmla="*/ 281547 h 4939827"/>
              <a:gd name="connsiteX41" fmla="*/ 9048315 w 12192000"/>
              <a:gd name="connsiteY41" fmla="*/ 279264 h 4939827"/>
              <a:gd name="connsiteX42" fmla="*/ 9054706 w 12192000"/>
              <a:gd name="connsiteY42" fmla="*/ 278538 h 4939827"/>
              <a:gd name="connsiteX43" fmla="*/ 9070919 w 12192000"/>
              <a:gd name="connsiteY43" fmla="*/ 281810 h 4939827"/>
              <a:gd name="connsiteX44" fmla="*/ 9076813 w 12192000"/>
              <a:gd name="connsiteY44" fmla="*/ 283909 h 4939827"/>
              <a:gd name="connsiteX45" fmla="*/ 9085871 w 12192000"/>
              <a:gd name="connsiteY45" fmla="*/ 285133 h 4939827"/>
              <a:gd name="connsiteX46" fmla="*/ 9086159 w 12192000"/>
              <a:gd name="connsiteY46" fmla="*/ 284887 h 4939827"/>
              <a:gd name="connsiteX47" fmla="*/ 9134606 w 12192000"/>
              <a:gd name="connsiteY47" fmla="*/ 288168 h 4939827"/>
              <a:gd name="connsiteX48" fmla="*/ 9195590 w 12192000"/>
              <a:gd name="connsiteY48" fmla="*/ 279568 h 4939827"/>
              <a:gd name="connsiteX49" fmla="*/ 9219336 w 12192000"/>
              <a:gd name="connsiteY49" fmla="*/ 278133 h 4939827"/>
              <a:gd name="connsiteX50" fmla="*/ 9232362 w 12192000"/>
              <a:gd name="connsiteY50" fmla="*/ 275894 h 4939827"/>
              <a:gd name="connsiteX51" fmla="*/ 9233396 w 12192000"/>
              <a:gd name="connsiteY51" fmla="*/ 274803 h 4939827"/>
              <a:gd name="connsiteX52" fmla="*/ 9256213 w 12192000"/>
              <a:gd name="connsiteY52" fmla="*/ 281576 h 4939827"/>
              <a:gd name="connsiteX53" fmla="*/ 9371484 w 12192000"/>
              <a:gd name="connsiteY53" fmla="*/ 329634 h 4939827"/>
              <a:gd name="connsiteX54" fmla="*/ 9404829 w 12192000"/>
              <a:gd name="connsiteY54" fmla="*/ 339038 h 4939827"/>
              <a:gd name="connsiteX55" fmla="*/ 9427021 w 12192000"/>
              <a:gd name="connsiteY55" fmla="*/ 358784 h 4939827"/>
              <a:gd name="connsiteX56" fmla="*/ 9670844 w 12192000"/>
              <a:gd name="connsiteY56" fmla="*/ 405128 h 4939827"/>
              <a:gd name="connsiteX57" fmla="*/ 9816083 w 12192000"/>
              <a:gd name="connsiteY57" fmla="*/ 416573 h 4939827"/>
              <a:gd name="connsiteX58" fmla="*/ 9936741 w 12192000"/>
              <a:gd name="connsiteY58" fmla="*/ 437044 h 4939827"/>
              <a:gd name="connsiteX59" fmla="*/ 10050093 w 12192000"/>
              <a:gd name="connsiteY59" fmla="*/ 443783 h 4939827"/>
              <a:gd name="connsiteX60" fmla="*/ 10130090 w 12192000"/>
              <a:gd name="connsiteY60" fmla="*/ 459520 h 4939827"/>
              <a:gd name="connsiteX61" fmla="*/ 10173456 w 12192000"/>
              <a:gd name="connsiteY61" fmla="*/ 457749 h 4939827"/>
              <a:gd name="connsiteX62" fmla="*/ 10218232 w 12192000"/>
              <a:gd name="connsiteY62" fmla="*/ 459820 h 4939827"/>
              <a:gd name="connsiteX63" fmla="*/ 10354176 w 12192000"/>
              <a:gd name="connsiteY63" fmla="*/ 471377 h 4939827"/>
              <a:gd name="connsiteX64" fmla="*/ 10430681 w 12192000"/>
              <a:gd name="connsiteY64" fmla="*/ 481226 h 4939827"/>
              <a:gd name="connsiteX65" fmla="*/ 10478169 w 12192000"/>
              <a:gd name="connsiteY65" fmla="*/ 481774 h 4939827"/>
              <a:gd name="connsiteX66" fmla="*/ 10540907 w 12192000"/>
              <a:gd name="connsiteY66" fmla="*/ 485607 h 4939827"/>
              <a:gd name="connsiteX67" fmla="*/ 10614941 w 12192000"/>
              <a:gd name="connsiteY67" fmla="*/ 487592 h 4939827"/>
              <a:gd name="connsiteX68" fmla="*/ 10674098 w 12192000"/>
              <a:gd name="connsiteY68" fmla="*/ 521656 h 4939827"/>
              <a:gd name="connsiteX69" fmla="*/ 10874834 w 12192000"/>
              <a:gd name="connsiteY69" fmla="*/ 574867 h 4939827"/>
              <a:gd name="connsiteX70" fmla="*/ 10944981 w 12192000"/>
              <a:gd name="connsiteY70" fmla="*/ 615042 h 4939827"/>
              <a:gd name="connsiteX71" fmla="*/ 11006376 w 12192000"/>
              <a:gd name="connsiteY71" fmla="*/ 645957 h 4939827"/>
              <a:gd name="connsiteX72" fmla="*/ 11076308 w 12192000"/>
              <a:gd name="connsiteY72" fmla="*/ 675698 h 4939827"/>
              <a:gd name="connsiteX73" fmla="*/ 11148789 w 12192000"/>
              <a:gd name="connsiteY73" fmla="*/ 685041 h 4939827"/>
              <a:gd name="connsiteX74" fmla="*/ 11249129 w 12192000"/>
              <a:gd name="connsiteY74" fmla="*/ 684218 h 4939827"/>
              <a:gd name="connsiteX75" fmla="*/ 11299915 w 12192000"/>
              <a:gd name="connsiteY75" fmla="*/ 692177 h 4939827"/>
              <a:gd name="connsiteX76" fmla="*/ 11386973 w 12192000"/>
              <a:gd name="connsiteY76" fmla="*/ 708209 h 4939827"/>
              <a:gd name="connsiteX77" fmla="*/ 11500105 w 12192000"/>
              <a:gd name="connsiteY77" fmla="*/ 735014 h 4939827"/>
              <a:gd name="connsiteX78" fmla="*/ 11621735 w 12192000"/>
              <a:gd name="connsiteY78" fmla="*/ 789584 h 4939827"/>
              <a:gd name="connsiteX79" fmla="*/ 11691200 w 12192000"/>
              <a:gd name="connsiteY79" fmla="*/ 867902 h 4939827"/>
              <a:gd name="connsiteX80" fmla="*/ 11819427 w 12192000"/>
              <a:gd name="connsiteY80" fmla="*/ 911634 h 4939827"/>
              <a:gd name="connsiteX81" fmla="*/ 11969720 w 12192000"/>
              <a:gd name="connsiteY81" fmla="*/ 964737 h 4939827"/>
              <a:gd name="connsiteX82" fmla="*/ 12055766 w 12192000"/>
              <a:gd name="connsiteY82" fmla="*/ 991268 h 4939827"/>
              <a:gd name="connsiteX83" fmla="*/ 12171539 w 12192000"/>
              <a:gd name="connsiteY83" fmla="*/ 995427 h 4939827"/>
              <a:gd name="connsiteX84" fmla="*/ 12187831 w 12192000"/>
              <a:gd name="connsiteY84" fmla="*/ 996580 h 4939827"/>
              <a:gd name="connsiteX85" fmla="*/ 12192000 w 12192000"/>
              <a:gd name="connsiteY85" fmla="*/ 996726 h 4939827"/>
              <a:gd name="connsiteX86" fmla="*/ 12192000 w 12192000"/>
              <a:gd name="connsiteY86" fmla="*/ 4939827 h 4939827"/>
              <a:gd name="connsiteX87" fmla="*/ 0 w 12192000"/>
              <a:gd name="connsiteY87" fmla="*/ 4939827 h 4939827"/>
              <a:gd name="connsiteX88" fmla="*/ 0 w 12192000"/>
              <a:gd name="connsiteY88" fmla="*/ 512043 h 4939827"/>
              <a:gd name="connsiteX89" fmla="*/ 7381 w 12192000"/>
              <a:gd name="connsiteY89" fmla="*/ 512580 h 4939827"/>
              <a:gd name="connsiteX90" fmla="*/ 100029 w 12192000"/>
              <a:gd name="connsiteY90" fmla="*/ 504758 h 4939827"/>
              <a:gd name="connsiteX91" fmla="*/ 155244 w 12192000"/>
              <a:gd name="connsiteY91" fmla="*/ 525130 h 4939827"/>
              <a:gd name="connsiteX92" fmla="*/ 254366 w 12192000"/>
              <a:gd name="connsiteY92" fmla="*/ 534449 h 4939827"/>
              <a:gd name="connsiteX93" fmla="*/ 447292 w 12192000"/>
              <a:gd name="connsiteY93" fmla="*/ 542725 h 4939827"/>
              <a:gd name="connsiteX94" fmla="*/ 628105 w 12192000"/>
              <a:gd name="connsiteY94" fmla="*/ 547853 h 4939827"/>
              <a:gd name="connsiteX95" fmla="*/ 783146 w 12192000"/>
              <a:gd name="connsiteY95" fmla="*/ 591799 h 4939827"/>
              <a:gd name="connsiteX96" fmla="*/ 1043676 w 12192000"/>
              <a:gd name="connsiteY96" fmla="*/ 591887 h 4939827"/>
              <a:gd name="connsiteX97" fmla="*/ 1281816 w 12192000"/>
              <a:gd name="connsiteY97" fmla="*/ 520946 h 4939827"/>
              <a:gd name="connsiteX98" fmla="*/ 1486347 w 12192000"/>
              <a:gd name="connsiteY98" fmla="*/ 487310 h 4939827"/>
              <a:gd name="connsiteX99" fmla="*/ 1568079 w 12192000"/>
              <a:gd name="connsiteY99" fmla="*/ 462531 h 4939827"/>
              <a:gd name="connsiteX100" fmla="*/ 1622516 w 12192000"/>
              <a:gd name="connsiteY100" fmla="*/ 466058 h 4939827"/>
              <a:gd name="connsiteX101" fmla="*/ 1655457 w 12192000"/>
              <a:gd name="connsiteY101" fmla="*/ 465359 h 4939827"/>
              <a:gd name="connsiteX102" fmla="*/ 1717454 w 12192000"/>
              <a:gd name="connsiteY102" fmla="*/ 417203 h 4939827"/>
              <a:gd name="connsiteX103" fmla="*/ 1913794 w 12192000"/>
              <a:gd name="connsiteY103" fmla="*/ 365255 h 4939827"/>
              <a:gd name="connsiteX104" fmla="*/ 2129762 w 12192000"/>
              <a:gd name="connsiteY104" fmla="*/ 367832 h 4939827"/>
              <a:gd name="connsiteX105" fmla="*/ 2376970 w 12192000"/>
              <a:gd name="connsiteY105" fmla="*/ 350129 h 4939827"/>
              <a:gd name="connsiteX106" fmla="*/ 2480155 w 12192000"/>
              <a:gd name="connsiteY106" fmla="*/ 359227 h 4939827"/>
              <a:gd name="connsiteX107" fmla="*/ 2586782 w 12192000"/>
              <a:gd name="connsiteY107" fmla="*/ 339352 h 4939827"/>
              <a:gd name="connsiteX108" fmla="*/ 2679617 w 12192000"/>
              <a:gd name="connsiteY108" fmla="*/ 305383 h 4939827"/>
              <a:gd name="connsiteX109" fmla="*/ 2788947 w 12192000"/>
              <a:gd name="connsiteY109" fmla="*/ 250375 h 4939827"/>
              <a:gd name="connsiteX110" fmla="*/ 2965530 w 12192000"/>
              <a:gd name="connsiteY110" fmla="*/ 245958 h 4939827"/>
              <a:gd name="connsiteX111" fmla="*/ 3103677 w 12192000"/>
              <a:gd name="connsiteY111" fmla="*/ 209527 h 4939827"/>
              <a:gd name="connsiteX112" fmla="*/ 3126759 w 12192000"/>
              <a:gd name="connsiteY112" fmla="*/ 211226 h 4939827"/>
              <a:gd name="connsiteX113" fmla="*/ 3164020 w 12192000"/>
              <a:gd name="connsiteY113" fmla="*/ 212779 h 4939827"/>
              <a:gd name="connsiteX114" fmla="*/ 3285019 w 12192000"/>
              <a:gd name="connsiteY114" fmla="*/ 220535 h 4939827"/>
              <a:gd name="connsiteX115" fmla="*/ 3365154 w 12192000"/>
              <a:gd name="connsiteY115" fmla="*/ 226416 h 4939827"/>
              <a:gd name="connsiteX116" fmla="*/ 3367507 w 12192000"/>
              <a:gd name="connsiteY116" fmla="*/ 225416 h 4939827"/>
              <a:gd name="connsiteX117" fmla="*/ 3387567 w 12192000"/>
              <a:gd name="connsiteY117" fmla="*/ 227103 h 4939827"/>
              <a:gd name="connsiteX118" fmla="*/ 3498001 w 12192000"/>
              <a:gd name="connsiteY118" fmla="*/ 231941 h 4939827"/>
              <a:gd name="connsiteX119" fmla="*/ 3561557 w 12192000"/>
              <a:gd name="connsiteY119" fmla="*/ 228095 h 4939827"/>
              <a:gd name="connsiteX120" fmla="*/ 3611920 w 12192000"/>
              <a:gd name="connsiteY120" fmla="*/ 218094 h 4939827"/>
              <a:gd name="connsiteX121" fmla="*/ 3620528 w 12192000"/>
              <a:gd name="connsiteY121" fmla="*/ 218788 h 4939827"/>
              <a:gd name="connsiteX122" fmla="*/ 3620766 w 12192000"/>
              <a:gd name="connsiteY122" fmla="*/ 218511 h 4939827"/>
              <a:gd name="connsiteX123" fmla="*/ 3629977 w 12192000"/>
              <a:gd name="connsiteY123" fmla="*/ 218664 h 4939827"/>
              <a:gd name="connsiteX124" fmla="*/ 3636217 w 12192000"/>
              <a:gd name="connsiteY124" fmla="*/ 220048 h 4939827"/>
              <a:gd name="connsiteX125" fmla="*/ 3709484 w 12192000"/>
              <a:gd name="connsiteY125" fmla="*/ 186927 h 4939827"/>
              <a:gd name="connsiteX126" fmla="*/ 3761342 w 12192000"/>
              <a:gd name="connsiteY126" fmla="*/ 177474 h 4939827"/>
              <a:gd name="connsiteX127" fmla="*/ 3799748 w 12192000"/>
              <a:gd name="connsiteY127" fmla="*/ 167154 h 4939827"/>
              <a:gd name="connsiteX128" fmla="*/ 3922756 w 12192000"/>
              <a:gd name="connsiteY128" fmla="*/ 194044 h 4939827"/>
              <a:gd name="connsiteX129" fmla="*/ 4028476 w 12192000"/>
              <a:gd name="connsiteY129" fmla="*/ 223679 h 4939827"/>
              <a:gd name="connsiteX130" fmla="*/ 4191582 w 12192000"/>
              <a:gd name="connsiteY130" fmla="*/ 238952 h 4939827"/>
              <a:gd name="connsiteX131" fmla="*/ 4251024 w 12192000"/>
              <a:gd name="connsiteY131" fmla="*/ 240874 h 4939827"/>
              <a:gd name="connsiteX132" fmla="*/ 4355275 w 12192000"/>
              <a:gd name="connsiteY132" fmla="*/ 260205 h 4939827"/>
              <a:gd name="connsiteX133" fmla="*/ 4423807 w 12192000"/>
              <a:gd name="connsiteY133" fmla="*/ 270366 h 4939827"/>
              <a:gd name="connsiteX134" fmla="*/ 4558432 w 12192000"/>
              <a:gd name="connsiteY134" fmla="*/ 269194 h 4939827"/>
              <a:gd name="connsiteX135" fmla="*/ 4635061 w 12192000"/>
              <a:gd name="connsiteY135" fmla="*/ 280682 h 4939827"/>
              <a:gd name="connsiteX136" fmla="*/ 4807427 w 12192000"/>
              <a:gd name="connsiteY136" fmla="*/ 276835 h 4939827"/>
              <a:gd name="connsiteX137" fmla="*/ 5028933 w 12192000"/>
              <a:gd name="connsiteY137" fmla="*/ 183887 h 4939827"/>
              <a:gd name="connsiteX138" fmla="*/ 5093642 w 12192000"/>
              <a:gd name="connsiteY138" fmla="*/ 177214 h 4939827"/>
              <a:gd name="connsiteX139" fmla="*/ 5102642 w 12192000"/>
              <a:gd name="connsiteY139" fmla="*/ 186816 h 4939827"/>
              <a:gd name="connsiteX140" fmla="*/ 5193590 w 12192000"/>
              <a:gd name="connsiteY140" fmla="*/ 156458 h 4939827"/>
              <a:gd name="connsiteX141" fmla="*/ 5323922 w 12192000"/>
              <a:gd name="connsiteY141" fmla="*/ 146332 h 4939827"/>
              <a:gd name="connsiteX142" fmla="*/ 5421860 w 12192000"/>
              <a:gd name="connsiteY142" fmla="*/ 167298 h 4939827"/>
              <a:gd name="connsiteX143" fmla="*/ 5476948 w 12192000"/>
              <a:gd name="connsiteY143" fmla="*/ 173249 h 4939827"/>
              <a:gd name="connsiteX144" fmla="*/ 5516842 w 12192000"/>
              <a:gd name="connsiteY144" fmla="*/ 184018 h 4939827"/>
              <a:gd name="connsiteX145" fmla="*/ 5619415 w 12192000"/>
              <a:gd name="connsiteY145" fmla="*/ 176781 h 4939827"/>
              <a:gd name="connsiteX146" fmla="*/ 5789867 w 12192000"/>
              <a:gd name="connsiteY146" fmla="*/ 150304 h 4939827"/>
              <a:gd name="connsiteX147" fmla="*/ 5825953 w 12192000"/>
              <a:gd name="connsiteY147" fmla="*/ 147907 h 4939827"/>
              <a:gd name="connsiteX148" fmla="*/ 5856168 w 12192000"/>
              <a:gd name="connsiteY148" fmla="*/ 158719 h 4939827"/>
              <a:gd name="connsiteX149" fmla="*/ 5862476 w 12192000"/>
              <a:gd name="connsiteY149" fmla="*/ 172447 h 4939827"/>
              <a:gd name="connsiteX150" fmla="*/ 5882195 w 12192000"/>
              <a:gd name="connsiteY150" fmla="*/ 173195 h 4939827"/>
              <a:gd name="connsiteX151" fmla="*/ 5887271 w 12192000"/>
              <a:gd name="connsiteY151" fmla="*/ 176084 h 4939827"/>
              <a:gd name="connsiteX152" fmla="*/ 5921577 w 12192000"/>
              <a:gd name="connsiteY152" fmla="*/ 169858 h 4939827"/>
              <a:gd name="connsiteX153" fmla="*/ 6184207 w 12192000"/>
              <a:gd name="connsiteY153" fmla="*/ 132658 h 4939827"/>
              <a:gd name="connsiteX154" fmla="*/ 6415830 w 12192000"/>
              <a:gd name="connsiteY154" fmla="*/ 136006 h 4939827"/>
              <a:gd name="connsiteX155" fmla="*/ 6756965 w 12192000"/>
              <a:gd name="connsiteY155" fmla="*/ 57636 h 4939827"/>
              <a:gd name="connsiteX156" fmla="*/ 6819400 w 12192000"/>
              <a:gd name="connsiteY156" fmla="*/ 30742 h 4939827"/>
              <a:gd name="connsiteX157" fmla="*/ 6986370 w 12192000"/>
              <a:gd name="connsiteY157" fmla="*/ 12659 h 4939827"/>
              <a:gd name="connsiteX158" fmla="*/ 6989536 w 12192000"/>
              <a:gd name="connsiteY158" fmla="*/ 14528 h 4939827"/>
              <a:gd name="connsiteX159" fmla="*/ 7015933 w 12192000"/>
              <a:gd name="connsiteY159" fmla="*/ 9653 h 4939827"/>
              <a:gd name="connsiteX160" fmla="*/ 7020592 w 12192000"/>
              <a:gd name="connsiteY160" fmla="*/ 1651 h 4939827"/>
              <a:gd name="connsiteX161" fmla="*/ 7025905 w 12192000"/>
              <a:gd name="connsiteY16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01067 w 12192000"/>
              <a:gd name="connsiteY31" fmla="*/ 270114 h 4939827"/>
              <a:gd name="connsiteX32" fmla="*/ 8672650 w 12192000"/>
              <a:gd name="connsiteY32" fmla="*/ 254821 h 4939827"/>
              <a:gd name="connsiteX33" fmla="*/ 8785543 w 12192000"/>
              <a:gd name="connsiteY33" fmla="*/ 263406 h 4939827"/>
              <a:gd name="connsiteX34" fmla="*/ 8830588 w 12192000"/>
              <a:gd name="connsiteY34" fmla="*/ 265483 h 4939827"/>
              <a:gd name="connsiteX35" fmla="*/ 8905142 w 12192000"/>
              <a:gd name="connsiteY35" fmla="*/ 264958 h 4939827"/>
              <a:gd name="connsiteX36" fmla="*/ 8968582 w 12192000"/>
              <a:gd name="connsiteY36" fmla="*/ 262728 h 4939827"/>
              <a:gd name="connsiteX37" fmla="*/ 8972994 w 12192000"/>
              <a:gd name="connsiteY37" fmla="*/ 263284 h 4939827"/>
              <a:gd name="connsiteX38" fmla="*/ 9004605 w 12192000"/>
              <a:gd name="connsiteY38" fmla="*/ 258041 h 4939827"/>
              <a:gd name="connsiteX39" fmla="*/ 9016165 w 12192000"/>
              <a:gd name="connsiteY39" fmla="*/ 261258 h 4939827"/>
              <a:gd name="connsiteX40" fmla="*/ 9043297 w 12192000"/>
              <a:gd name="connsiteY40" fmla="*/ 281547 h 4939827"/>
              <a:gd name="connsiteX41" fmla="*/ 9048315 w 12192000"/>
              <a:gd name="connsiteY41" fmla="*/ 279264 h 4939827"/>
              <a:gd name="connsiteX42" fmla="*/ 9054706 w 12192000"/>
              <a:gd name="connsiteY42" fmla="*/ 278538 h 4939827"/>
              <a:gd name="connsiteX43" fmla="*/ 9070919 w 12192000"/>
              <a:gd name="connsiteY43" fmla="*/ 281810 h 4939827"/>
              <a:gd name="connsiteX44" fmla="*/ 9076813 w 12192000"/>
              <a:gd name="connsiteY44" fmla="*/ 283909 h 4939827"/>
              <a:gd name="connsiteX45" fmla="*/ 9085871 w 12192000"/>
              <a:gd name="connsiteY45" fmla="*/ 285133 h 4939827"/>
              <a:gd name="connsiteX46" fmla="*/ 9086159 w 12192000"/>
              <a:gd name="connsiteY46" fmla="*/ 284887 h 4939827"/>
              <a:gd name="connsiteX47" fmla="*/ 9134606 w 12192000"/>
              <a:gd name="connsiteY47" fmla="*/ 288168 h 4939827"/>
              <a:gd name="connsiteX48" fmla="*/ 9195590 w 12192000"/>
              <a:gd name="connsiteY48" fmla="*/ 279568 h 4939827"/>
              <a:gd name="connsiteX49" fmla="*/ 9219336 w 12192000"/>
              <a:gd name="connsiteY49" fmla="*/ 278133 h 4939827"/>
              <a:gd name="connsiteX50" fmla="*/ 9232362 w 12192000"/>
              <a:gd name="connsiteY50" fmla="*/ 275894 h 4939827"/>
              <a:gd name="connsiteX51" fmla="*/ 9233396 w 12192000"/>
              <a:gd name="connsiteY51" fmla="*/ 274803 h 4939827"/>
              <a:gd name="connsiteX52" fmla="*/ 9256213 w 12192000"/>
              <a:gd name="connsiteY52" fmla="*/ 281576 h 4939827"/>
              <a:gd name="connsiteX53" fmla="*/ 9371484 w 12192000"/>
              <a:gd name="connsiteY53" fmla="*/ 329634 h 4939827"/>
              <a:gd name="connsiteX54" fmla="*/ 9404829 w 12192000"/>
              <a:gd name="connsiteY54" fmla="*/ 339038 h 4939827"/>
              <a:gd name="connsiteX55" fmla="*/ 9427021 w 12192000"/>
              <a:gd name="connsiteY55" fmla="*/ 358784 h 4939827"/>
              <a:gd name="connsiteX56" fmla="*/ 9670844 w 12192000"/>
              <a:gd name="connsiteY56" fmla="*/ 405128 h 4939827"/>
              <a:gd name="connsiteX57" fmla="*/ 9816083 w 12192000"/>
              <a:gd name="connsiteY57" fmla="*/ 416573 h 4939827"/>
              <a:gd name="connsiteX58" fmla="*/ 9936741 w 12192000"/>
              <a:gd name="connsiteY58" fmla="*/ 437044 h 4939827"/>
              <a:gd name="connsiteX59" fmla="*/ 10050093 w 12192000"/>
              <a:gd name="connsiteY59" fmla="*/ 443783 h 4939827"/>
              <a:gd name="connsiteX60" fmla="*/ 10130090 w 12192000"/>
              <a:gd name="connsiteY60" fmla="*/ 459520 h 4939827"/>
              <a:gd name="connsiteX61" fmla="*/ 10173456 w 12192000"/>
              <a:gd name="connsiteY61" fmla="*/ 457749 h 4939827"/>
              <a:gd name="connsiteX62" fmla="*/ 10218232 w 12192000"/>
              <a:gd name="connsiteY62" fmla="*/ 459820 h 4939827"/>
              <a:gd name="connsiteX63" fmla="*/ 10354176 w 12192000"/>
              <a:gd name="connsiteY63" fmla="*/ 471377 h 4939827"/>
              <a:gd name="connsiteX64" fmla="*/ 10430681 w 12192000"/>
              <a:gd name="connsiteY64" fmla="*/ 481226 h 4939827"/>
              <a:gd name="connsiteX65" fmla="*/ 10478169 w 12192000"/>
              <a:gd name="connsiteY65" fmla="*/ 481774 h 4939827"/>
              <a:gd name="connsiteX66" fmla="*/ 10540907 w 12192000"/>
              <a:gd name="connsiteY66" fmla="*/ 485607 h 4939827"/>
              <a:gd name="connsiteX67" fmla="*/ 10614941 w 12192000"/>
              <a:gd name="connsiteY67" fmla="*/ 487592 h 4939827"/>
              <a:gd name="connsiteX68" fmla="*/ 10674098 w 12192000"/>
              <a:gd name="connsiteY68" fmla="*/ 521656 h 4939827"/>
              <a:gd name="connsiteX69" fmla="*/ 10874834 w 12192000"/>
              <a:gd name="connsiteY69" fmla="*/ 574867 h 4939827"/>
              <a:gd name="connsiteX70" fmla="*/ 10944981 w 12192000"/>
              <a:gd name="connsiteY70" fmla="*/ 615042 h 4939827"/>
              <a:gd name="connsiteX71" fmla="*/ 11006376 w 12192000"/>
              <a:gd name="connsiteY71" fmla="*/ 645957 h 4939827"/>
              <a:gd name="connsiteX72" fmla="*/ 11076308 w 12192000"/>
              <a:gd name="connsiteY72" fmla="*/ 675698 h 4939827"/>
              <a:gd name="connsiteX73" fmla="*/ 11148789 w 12192000"/>
              <a:gd name="connsiteY73" fmla="*/ 685041 h 4939827"/>
              <a:gd name="connsiteX74" fmla="*/ 11249129 w 12192000"/>
              <a:gd name="connsiteY74" fmla="*/ 684218 h 4939827"/>
              <a:gd name="connsiteX75" fmla="*/ 11299915 w 12192000"/>
              <a:gd name="connsiteY75" fmla="*/ 692177 h 4939827"/>
              <a:gd name="connsiteX76" fmla="*/ 11386973 w 12192000"/>
              <a:gd name="connsiteY76" fmla="*/ 708209 h 4939827"/>
              <a:gd name="connsiteX77" fmla="*/ 11500105 w 12192000"/>
              <a:gd name="connsiteY77" fmla="*/ 735014 h 4939827"/>
              <a:gd name="connsiteX78" fmla="*/ 11621735 w 12192000"/>
              <a:gd name="connsiteY78" fmla="*/ 789584 h 4939827"/>
              <a:gd name="connsiteX79" fmla="*/ 11691200 w 12192000"/>
              <a:gd name="connsiteY79" fmla="*/ 867902 h 4939827"/>
              <a:gd name="connsiteX80" fmla="*/ 11819427 w 12192000"/>
              <a:gd name="connsiteY80" fmla="*/ 911634 h 4939827"/>
              <a:gd name="connsiteX81" fmla="*/ 11969720 w 12192000"/>
              <a:gd name="connsiteY81" fmla="*/ 964737 h 4939827"/>
              <a:gd name="connsiteX82" fmla="*/ 12055766 w 12192000"/>
              <a:gd name="connsiteY82" fmla="*/ 991268 h 4939827"/>
              <a:gd name="connsiteX83" fmla="*/ 12171539 w 12192000"/>
              <a:gd name="connsiteY83" fmla="*/ 995427 h 4939827"/>
              <a:gd name="connsiteX84" fmla="*/ 12187831 w 12192000"/>
              <a:gd name="connsiteY84" fmla="*/ 996580 h 4939827"/>
              <a:gd name="connsiteX85" fmla="*/ 12192000 w 12192000"/>
              <a:gd name="connsiteY85" fmla="*/ 996726 h 4939827"/>
              <a:gd name="connsiteX86" fmla="*/ 12192000 w 12192000"/>
              <a:gd name="connsiteY86" fmla="*/ 4939827 h 4939827"/>
              <a:gd name="connsiteX87" fmla="*/ 0 w 12192000"/>
              <a:gd name="connsiteY87" fmla="*/ 4939827 h 4939827"/>
              <a:gd name="connsiteX88" fmla="*/ 0 w 12192000"/>
              <a:gd name="connsiteY88" fmla="*/ 512043 h 4939827"/>
              <a:gd name="connsiteX89" fmla="*/ 7381 w 12192000"/>
              <a:gd name="connsiteY89" fmla="*/ 512580 h 4939827"/>
              <a:gd name="connsiteX90" fmla="*/ 100029 w 12192000"/>
              <a:gd name="connsiteY90" fmla="*/ 504758 h 4939827"/>
              <a:gd name="connsiteX91" fmla="*/ 155244 w 12192000"/>
              <a:gd name="connsiteY91" fmla="*/ 525130 h 4939827"/>
              <a:gd name="connsiteX92" fmla="*/ 254366 w 12192000"/>
              <a:gd name="connsiteY92" fmla="*/ 534449 h 4939827"/>
              <a:gd name="connsiteX93" fmla="*/ 447292 w 12192000"/>
              <a:gd name="connsiteY93" fmla="*/ 542725 h 4939827"/>
              <a:gd name="connsiteX94" fmla="*/ 628105 w 12192000"/>
              <a:gd name="connsiteY94" fmla="*/ 547853 h 4939827"/>
              <a:gd name="connsiteX95" fmla="*/ 783146 w 12192000"/>
              <a:gd name="connsiteY95" fmla="*/ 591799 h 4939827"/>
              <a:gd name="connsiteX96" fmla="*/ 1043676 w 12192000"/>
              <a:gd name="connsiteY96" fmla="*/ 591887 h 4939827"/>
              <a:gd name="connsiteX97" fmla="*/ 1281816 w 12192000"/>
              <a:gd name="connsiteY97" fmla="*/ 520946 h 4939827"/>
              <a:gd name="connsiteX98" fmla="*/ 1486347 w 12192000"/>
              <a:gd name="connsiteY98" fmla="*/ 487310 h 4939827"/>
              <a:gd name="connsiteX99" fmla="*/ 1568079 w 12192000"/>
              <a:gd name="connsiteY99" fmla="*/ 462531 h 4939827"/>
              <a:gd name="connsiteX100" fmla="*/ 1622516 w 12192000"/>
              <a:gd name="connsiteY100" fmla="*/ 466058 h 4939827"/>
              <a:gd name="connsiteX101" fmla="*/ 1655457 w 12192000"/>
              <a:gd name="connsiteY101" fmla="*/ 465359 h 4939827"/>
              <a:gd name="connsiteX102" fmla="*/ 1717454 w 12192000"/>
              <a:gd name="connsiteY102" fmla="*/ 417203 h 4939827"/>
              <a:gd name="connsiteX103" fmla="*/ 1913794 w 12192000"/>
              <a:gd name="connsiteY103" fmla="*/ 365255 h 4939827"/>
              <a:gd name="connsiteX104" fmla="*/ 2129762 w 12192000"/>
              <a:gd name="connsiteY104" fmla="*/ 367832 h 4939827"/>
              <a:gd name="connsiteX105" fmla="*/ 2376970 w 12192000"/>
              <a:gd name="connsiteY105" fmla="*/ 350129 h 4939827"/>
              <a:gd name="connsiteX106" fmla="*/ 2480155 w 12192000"/>
              <a:gd name="connsiteY106" fmla="*/ 359227 h 4939827"/>
              <a:gd name="connsiteX107" fmla="*/ 2586782 w 12192000"/>
              <a:gd name="connsiteY107" fmla="*/ 339352 h 4939827"/>
              <a:gd name="connsiteX108" fmla="*/ 2679617 w 12192000"/>
              <a:gd name="connsiteY108" fmla="*/ 305383 h 4939827"/>
              <a:gd name="connsiteX109" fmla="*/ 2788947 w 12192000"/>
              <a:gd name="connsiteY109" fmla="*/ 250375 h 4939827"/>
              <a:gd name="connsiteX110" fmla="*/ 2965530 w 12192000"/>
              <a:gd name="connsiteY110" fmla="*/ 245958 h 4939827"/>
              <a:gd name="connsiteX111" fmla="*/ 3103677 w 12192000"/>
              <a:gd name="connsiteY111" fmla="*/ 209527 h 4939827"/>
              <a:gd name="connsiteX112" fmla="*/ 3126759 w 12192000"/>
              <a:gd name="connsiteY112" fmla="*/ 211226 h 4939827"/>
              <a:gd name="connsiteX113" fmla="*/ 3164020 w 12192000"/>
              <a:gd name="connsiteY113" fmla="*/ 212779 h 4939827"/>
              <a:gd name="connsiteX114" fmla="*/ 3285019 w 12192000"/>
              <a:gd name="connsiteY114" fmla="*/ 220535 h 4939827"/>
              <a:gd name="connsiteX115" fmla="*/ 3365154 w 12192000"/>
              <a:gd name="connsiteY115" fmla="*/ 226416 h 4939827"/>
              <a:gd name="connsiteX116" fmla="*/ 3367507 w 12192000"/>
              <a:gd name="connsiteY116" fmla="*/ 225416 h 4939827"/>
              <a:gd name="connsiteX117" fmla="*/ 3387567 w 12192000"/>
              <a:gd name="connsiteY117" fmla="*/ 227103 h 4939827"/>
              <a:gd name="connsiteX118" fmla="*/ 3498001 w 12192000"/>
              <a:gd name="connsiteY118" fmla="*/ 231941 h 4939827"/>
              <a:gd name="connsiteX119" fmla="*/ 3561557 w 12192000"/>
              <a:gd name="connsiteY119" fmla="*/ 228095 h 4939827"/>
              <a:gd name="connsiteX120" fmla="*/ 3611920 w 12192000"/>
              <a:gd name="connsiteY120" fmla="*/ 218094 h 4939827"/>
              <a:gd name="connsiteX121" fmla="*/ 3620528 w 12192000"/>
              <a:gd name="connsiteY121" fmla="*/ 218788 h 4939827"/>
              <a:gd name="connsiteX122" fmla="*/ 3620766 w 12192000"/>
              <a:gd name="connsiteY122" fmla="*/ 218511 h 4939827"/>
              <a:gd name="connsiteX123" fmla="*/ 3629977 w 12192000"/>
              <a:gd name="connsiteY123" fmla="*/ 218664 h 4939827"/>
              <a:gd name="connsiteX124" fmla="*/ 3636217 w 12192000"/>
              <a:gd name="connsiteY124" fmla="*/ 220048 h 4939827"/>
              <a:gd name="connsiteX125" fmla="*/ 3709484 w 12192000"/>
              <a:gd name="connsiteY125" fmla="*/ 186927 h 4939827"/>
              <a:gd name="connsiteX126" fmla="*/ 3761342 w 12192000"/>
              <a:gd name="connsiteY126" fmla="*/ 177474 h 4939827"/>
              <a:gd name="connsiteX127" fmla="*/ 3799748 w 12192000"/>
              <a:gd name="connsiteY127" fmla="*/ 167154 h 4939827"/>
              <a:gd name="connsiteX128" fmla="*/ 3922756 w 12192000"/>
              <a:gd name="connsiteY128" fmla="*/ 194044 h 4939827"/>
              <a:gd name="connsiteX129" fmla="*/ 4028476 w 12192000"/>
              <a:gd name="connsiteY129" fmla="*/ 223679 h 4939827"/>
              <a:gd name="connsiteX130" fmla="*/ 4191582 w 12192000"/>
              <a:gd name="connsiteY130" fmla="*/ 238952 h 4939827"/>
              <a:gd name="connsiteX131" fmla="*/ 4251024 w 12192000"/>
              <a:gd name="connsiteY131" fmla="*/ 240874 h 4939827"/>
              <a:gd name="connsiteX132" fmla="*/ 4355275 w 12192000"/>
              <a:gd name="connsiteY132" fmla="*/ 260205 h 4939827"/>
              <a:gd name="connsiteX133" fmla="*/ 4423807 w 12192000"/>
              <a:gd name="connsiteY133" fmla="*/ 270366 h 4939827"/>
              <a:gd name="connsiteX134" fmla="*/ 4558432 w 12192000"/>
              <a:gd name="connsiteY134" fmla="*/ 269194 h 4939827"/>
              <a:gd name="connsiteX135" fmla="*/ 4635061 w 12192000"/>
              <a:gd name="connsiteY135" fmla="*/ 280682 h 4939827"/>
              <a:gd name="connsiteX136" fmla="*/ 4807427 w 12192000"/>
              <a:gd name="connsiteY136" fmla="*/ 276835 h 4939827"/>
              <a:gd name="connsiteX137" fmla="*/ 5028933 w 12192000"/>
              <a:gd name="connsiteY137" fmla="*/ 183887 h 4939827"/>
              <a:gd name="connsiteX138" fmla="*/ 5093642 w 12192000"/>
              <a:gd name="connsiteY138" fmla="*/ 177214 h 4939827"/>
              <a:gd name="connsiteX139" fmla="*/ 5102642 w 12192000"/>
              <a:gd name="connsiteY139" fmla="*/ 186816 h 4939827"/>
              <a:gd name="connsiteX140" fmla="*/ 5193590 w 12192000"/>
              <a:gd name="connsiteY140" fmla="*/ 156458 h 4939827"/>
              <a:gd name="connsiteX141" fmla="*/ 5323922 w 12192000"/>
              <a:gd name="connsiteY141" fmla="*/ 146332 h 4939827"/>
              <a:gd name="connsiteX142" fmla="*/ 5421860 w 12192000"/>
              <a:gd name="connsiteY142" fmla="*/ 167298 h 4939827"/>
              <a:gd name="connsiteX143" fmla="*/ 5476948 w 12192000"/>
              <a:gd name="connsiteY143" fmla="*/ 173249 h 4939827"/>
              <a:gd name="connsiteX144" fmla="*/ 5516842 w 12192000"/>
              <a:gd name="connsiteY144" fmla="*/ 184018 h 4939827"/>
              <a:gd name="connsiteX145" fmla="*/ 5619415 w 12192000"/>
              <a:gd name="connsiteY145" fmla="*/ 176781 h 4939827"/>
              <a:gd name="connsiteX146" fmla="*/ 5789867 w 12192000"/>
              <a:gd name="connsiteY146" fmla="*/ 150304 h 4939827"/>
              <a:gd name="connsiteX147" fmla="*/ 5825953 w 12192000"/>
              <a:gd name="connsiteY147" fmla="*/ 147907 h 4939827"/>
              <a:gd name="connsiteX148" fmla="*/ 5856168 w 12192000"/>
              <a:gd name="connsiteY148" fmla="*/ 158719 h 4939827"/>
              <a:gd name="connsiteX149" fmla="*/ 5862476 w 12192000"/>
              <a:gd name="connsiteY149" fmla="*/ 172447 h 4939827"/>
              <a:gd name="connsiteX150" fmla="*/ 5882195 w 12192000"/>
              <a:gd name="connsiteY150" fmla="*/ 173195 h 4939827"/>
              <a:gd name="connsiteX151" fmla="*/ 5887271 w 12192000"/>
              <a:gd name="connsiteY151" fmla="*/ 176084 h 4939827"/>
              <a:gd name="connsiteX152" fmla="*/ 5921577 w 12192000"/>
              <a:gd name="connsiteY152" fmla="*/ 169858 h 4939827"/>
              <a:gd name="connsiteX153" fmla="*/ 6184207 w 12192000"/>
              <a:gd name="connsiteY153" fmla="*/ 132658 h 4939827"/>
              <a:gd name="connsiteX154" fmla="*/ 6415830 w 12192000"/>
              <a:gd name="connsiteY154" fmla="*/ 136006 h 4939827"/>
              <a:gd name="connsiteX155" fmla="*/ 6756965 w 12192000"/>
              <a:gd name="connsiteY155" fmla="*/ 57636 h 4939827"/>
              <a:gd name="connsiteX156" fmla="*/ 6819400 w 12192000"/>
              <a:gd name="connsiteY156" fmla="*/ 30742 h 4939827"/>
              <a:gd name="connsiteX157" fmla="*/ 6986370 w 12192000"/>
              <a:gd name="connsiteY157" fmla="*/ 12659 h 4939827"/>
              <a:gd name="connsiteX158" fmla="*/ 6989536 w 12192000"/>
              <a:gd name="connsiteY158" fmla="*/ 14528 h 4939827"/>
              <a:gd name="connsiteX159" fmla="*/ 7015933 w 12192000"/>
              <a:gd name="connsiteY159" fmla="*/ 9653 h 4939827"/>
              <a:gd name="connsiteX160" fmla="*/ 7020592 w 12192000"/>
              <a:gd name="connsiteY160" fmla="*/ 1651 h 4939827"/>
              <a:gd name="connsiteX161" fmla="*/ 7025905 w 12192000"/>
              <a:gd name="connsiteY16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01067 w 12192000"/>
              <a:gd name="connsiteY31" fmla="*/ 270114 h 4939827"/>
              <a:gd name="connsiteX32" fmla="*/ 8672650 w 12192000"/>
              <a:gd name="connsiteY32" fmla="*/ 254821 h 4939827"/>
              <a:gd name="connsiteX33" fmla="*/ 8785543 w 12192000"/>
              <a:gd name="connsiteY33" fmla="*/ 263406 h 4939827"/>
              <a:gd name="connsiteX34" fmla="*/ 8830588 w 12192000"/>
              <a:gd name="connsiteY34" fmla="*/ 265483 h 4939827"/>
              <a:gd name="connsiteX35" fmla="*/ 8905142 w 12192000"/>
              <a:gd name="connsiteY35" fmla="*/ 264958 h 4939827"/>
              <a:gd name="connsiteX36" fmla="*/ 8968582 w 12192000"/>
              <a:gd name="connsiteY36" fmla="*/ 262728 h 4939827"/>
              <a:gd name="connsiteX37" fmla="*/ 8972994 w 12192000"/>
              <a:gd name="connsiteY37" fmla="*/ 263284 h 4939827"/>
              <a:gd name="connsiteX38" fmla="*/ 9004605 w 12192000"/>
              <a:gd name="connsiteY38" fmla="*/ 258041 h 4939827"/>
              <a:gd name="connsiteX39" fmla="*/ 9016165 w 12192000"/>
              <a:gd name="connsiteY39" fmla="*/ 261258 h 4939827"/>
              <a:gd name="connsiteX40" fmla="*/ 9043297 w 12192000"/>
              <a:gd name="connsiteY40" fmla="*/ 281547 h 4939827"/>
              <a:gd name="connsiteX41" fmla="*/ 9048315 w 12192000"/>
              <a:gd name="connsiteY41" fmla="*/ 279264 h 4939827"/>
              <a:gd name="connsiteX42" fmla="*/ 9054706 w 12192000"/>
              <a:gd name="connsiteY42" fmla="*/ 278538 h 4939827"/>
              <a:gd name="connsiteX43" fmla="*/ 9070919 w 12192000"/>
              <a:gd name="connsiteY43" fmla="*/ 281810 h 4939827"/>
              <a:gd name="connsiteX44" fmla="*/ 9076813 w 12192000"/>
              <a:gd name="connsiteY44" fmla="*/ 283909 h 4939827"/>
              <a:gd name="connsiteX45" fmla="*/ 9085871 w 12192000"/>
              <a:gd name="connsiteY45" fmla="*/ 285133 h 4939827"/>
              <a:gd name="connsiteX46" fmla="*/ 9086159 w 12192000"/>
              <a:gd name="connsiteY46" fmla="*/ 284887 h 4939827"/>
              <a:gd name="connsiteX47" fmla="*/ 9134606 w 12192000"/>
              <a:gd name="connsiteY47" fmla="*/ 288168 h 4939827"/>
              <a:gd name="connsiteX48" fmla="*/ 9195590 w 12192000"/>
              <a:gd name="connsiteY48" fmla="*/ 279568 h 4939827"/>
              <a:gd name="connsiteX49" fmla="*/ 9219336 w 12192000"/>
              <a:gd name="connsiteY49" fmla="*/ 278133 h 4939827"/>
              <a:gd name="connsiteX50" fmla="*/ 9232362 w 12192000"/>
              <a:gd name="connsiteY50" fmla="*/ 275894 h 4939827"/>
              <a:gd name="connsiteX51" fmla="*/ 9233396 w 12192000"/>
              <a:gd name="connsiteY51" fmla="*/ 274803 h 4939827"/>
              <a:gd name="connsiteX52" fmla="*/ 9256213 w 12192000"/>
              <a:gd name="connsiteY52" fmla="*/ 281576 h 4939827"/>
              <a:gd name="connsiteX53" fmla="*/ 9371484 w 12192000"/>
              <a:gd name="connsiteY53" fmla="*/ 329634 h 4939827"/>
              <a:gd name="connsiteX54" fmla="*/ 9404829 w 12192000"/>
              <a:gd name="connsiteY54" fmla="*/ 339038 h 4939827"/>
              <a:gd name="connsiteX55" fmla="*/ 9427021 w 12192000"/>
              <a:gd name="connsiteY55" fmla="*/ 358784 h 4939827"/>
              <a:gd name="connsiteX56" fmla="*/ 9670844 w 12192000"/>
              <a:gd name="connsiteY56" fmla="*/ 405128 h 4939827"/>
              <a:gd name="connsiteX57" fmla="*/ 9816083 w 12192000"/>
              <a:gd name="connsiteY57" fmla="*/ 416573 h 4939827"/>
              <a:gd name="connsiteX58" fmla="*/ 9936741 w 12192000"/>
              <a:gd name="connsiteY58" fmla="*/ 437044 h 4939827"/>
              <a:gd name="connsiteX59" fmla="*/ 10050093 w 12192000"/>
              <a:gd name="connsiteY59" fmla="*/ 443783 h 4939827"/>
              <a:gd name="connsiteX60" fmla="*/ 10130090 w 12192000"/>
              <a:gd name="connsiteY60" fmla="*/ 459520 h 4939827"/>
              <a:gd name="connsiteX61" fmla="*/ 10173456 w 12192000"/>
              <a:gd name="connsiteY61" fmla="*/ 457749 h 4939827"/>
              <a:gd name="connsiteX62" fmla="*/ 10218232 w 12192000"/>
              <a:gd name="connsiteY62" fmla="*/ 459820 h 4939827"/>
              <a:gd name="connsiteX63" fmla="*/ 10354176 w 12192000"/>
              <a:gd name="connsiteY63" fmla="*/ 471377 h 4939827"/>
              <a:gd name="connsiteX64" fmla="*/ 10430681 w 12192000"/>
              <a:gd name="connsiteY64" fmla="*/ 481226 h 4939827"/>
              <a:gd name="connsiteX65" fmla="*/ 10478169 w 12192000"/>
              <a:gd name="connsiteY65" fmla="*/ 481774 h 4939827"/>
              <a:gd name="connsiteX66" fmla="*/ 10540907 w 12192000"/>
              <a:gd name="connsiteY66" fmla="*/ 485607 h 4939827"/>
              <a:gd name="connsiteX67" fmla="*/ 10614941 w 12192000"/>
              <a:gd name="connsiteY67" fmla="*/ 487592 h 4939827"/>
              <a:gd name="connsiteX68" fmla="*/ 10674098 w 12192000"/>
              <a:gd name="connsiteY68" fmla="*/ 521656 h 4939827"/>
              <a:gd name="connsiteX69" fmla="*/ 10874834 w 12192000"/>
              <a:gd name="connsiteY69" fmla="*/ 574867 h 4939827"/>
              <a:gd name="connsiteX70" fmla="*/ 10944981 w 12192000"/>
              <a:gd name="connsiteY70" fmla="*/ 615042 h 4939827"/>
              <a:gd name="connsiteX71" fmla="*/ 11006376 w 12192000"/>
              <a:gd name="connsiteY71" fmla="*/ 645957 h 4939827"/>
              <a:gd name="connsiteX72" fmla="*/ 11076308 w 12192000"/>
              <a:gd name="connsiteY72" fmla="*/ 675698 h 4939827"/>
              <a:gd name="connsiteX73" fmla="*/ 11148789 w 12192000"/>
              <a:gd name="connsiteY73" fmla="*/ 685041 h 4939827"/>
              <a:gd name="connsiteX74" fmla="*/ 11249129 w 12192000"/>
              <a:gd name="connsiteY74" fmla="*/ 684218 h 4939827"/>
              <a:gd name="connsiteX75" fmla="*/ 11299915 w 12192000"/>
              <a:gd name="connsiteY75" fmla="*/ 692177 h 4939827"/>
              <a:gd name="connsiteX76" fmla="*/ 11386973 w 12192000"/>
              <a:gd name="connsiteY76" fmla="*/ 708209 h 4939827"/>
              <a:gd name="connsiteX77" fmla="*/ 11500105 w 12192000"/>
              <a:gd name="connsiteY77" fmla="*/ 735014 h 4939827"/>
              <a:gd name="connsiteX78" fmla="*/ 11621735 w 12192000"/>
              <a:gd name="connsiteY78" fmla="*/ 789584 h 4939827"/>
              <a:gd name="connsiteX79" fmla="*/ 11691200 w 12192000"/>
              <a:gd name="connsiteY79" fmla="*/ 867902 h 4939827"/>
              <a:gd name="connsiteX80" fmla="*/ 11819427 w 12192000"/>
              <a:gd name="connsiteY80" fmla="*/ 911634 h 4939827"/>
              <a:gd name="connsiteX81" fmla="*/ 11969720 w 12192000"/>
              <a:gd name="connsiteY81" fmla="*/ 964737 h 4939827"/>
              <a:gd name="connsiteX82" fmla="*/ 12055766 w 12192000"/>
              <a:gd name="connsiteY82" fmla="*/ 991268 h 4939827"/>
              <a:gd name="connsiteX83" fmla="*/ 12171539 w 12192000"/>
              <a:gd name="connsiteY83" fmla="*/ 995427 h 4939827"/>
              <a:gd name="connsiteX84" fmla="*/ 12187831 w 12192000"/>
              <a:gd name="connsiteY84" fmla="*/ 996580 h 4939827"/>
              <a:gd name="connsiteX85" fmla="*/ 12192000 w 12192000"/>
              <a:gd name="connsiteY85" fmla="*/ 996726 h 4939827"/>
              <a:gd name="connsiteX86" fmla="*/ 12192000 w 12192000"/>
              <a:gd name="connsiteY86" fmla="*/ 4939827 h 4939827"/>
              <a:gd name="connsiteX87" fmla="*/ 0 w 12192000"/>
              <a:gd name="connsiteY87" fmla="*/ 4939827 h 4939827"/>
              <a:gd name="connsiteX88" fmla="*/ 0 w 12192000"/>
              <a:gd name="connsiteY88" fmla="*/ 512043 h 4939827"/>
              <a:gd name="connsiteX89" fmla="*/ 7381 w 12192000"/>
              <a:gd name="connsiteY89" fmla="*/ 512580 h 4939827"/>
              <a:gd name="connsiteX90" fmla="*/ 100029 w 12192000"/>
              <a:gd name="connsiteY90" fmla="*/ 504758 h 4939827"/>
              <a:gd name="connsiteX91" fmla="*/ 155244 w 12192000"/>
              <a:gd name="connsiteY91" fmla="*/ 525130 h 4939827"/>
              <a:gd name="connsiteX92" fmla="*/ 254366 w 12192000"/>
              <a:gd name="connsiteY92" fmla="*/ 534449 h 4939827"/>
              <a:gd name="connsiteX93" fmla="*/ 447292 w 12192000"/>
              <a:gd name="connsiteY93" fmla="*/ 542725 h 4939827"/>
              <a:gd name="connsiteX94" fmla="*/ 628105 w 12192000"/>
              <a:gd name="connsiteY94" fmla="*/ 547853 h 4939827"/>
              <a:gd name="connsiteX95" fmla="*/ 783146 w 12192000"/>
              <a:gd name="connsiteY95" fmla="*/ 591799 h 4939827"/>
              <a:gd name="connsiteX96" fmla="*/ 1043676 w 12192000"/>
              <a:gd name="connsiteY96" fmla="*/ 591887 h 4939827"/>
              <a:gd name="connsiteX97" fmla="*/ 1281816 w 12192000"/>
              <a:gd name="connsiteY97" fmla="*/ 520946 h 4939827"/>
              <a:gd name="connsiteX98" fmla="*/ 1486347 w 12192000"/>
              <a:gd name="connsiteY98" fmla="*/ 487310 h 4939827"/>
              <a:gd name="connsiteX99" fmla="*/ 1568079 w 12192000"/>
              <a:gd name="connsiteY99" fmla="*/ 462531 h 4939827"/>
              <a:gd name="connsiteX100" fmla="*/ 1622516 w 12192000"/>
              <a:gd name="connsiteY100" fmla="*/ 466058 h 4939827"/>
              <a:gd name="connsiteX101" fmla="*/ 1655457 w 12192000"/>
              <a:gd name="connsiteY101" fmla="*/ 465359 h 4939827"/>
              <a:gd name="connsiteX102" fmla="*/ 1717454 w 12192000"/>
              <a:gd name="connsiteY102" fmla="*/ 417203 h 4939827"/>
              <a:gd name="connsiteX103" fmla="*/ 1913794 w 12192000"/>
              <a:gd name="connsiteY103" fmla="*/ 365255 h 4939827"/>
              <a:gd name="connsiteX104" fmla="*/ 2129762 w 12192000"/>
              <a:gd name="connsiteY104" fmla="*/ 367832 h 4939827"/>
              <a:gd name="connsiteX105" fmla="*/ 2376970 w 12192000"/>
              <a:gd name="connsiteY105" fmla="*/ 350129 h 4939827"/>
              <a:gd name="connsiteX106" fmla="*/ 2480155 w 12192000"/>
              <a:gd name="connsiteY106" fmla="*/ 359227 h 4939827"/>
              <a:gd name="connsiteX107" fmla="*/ 2586782 w 12192000"/>
              <a:gd name="connsiteY107" fmla="*/ 339352 h 4939827"/>
              <a:gd name="connsiteX108" fmla="*/ 2679617 w 12192000"/>
              <a:gd name="connsiteY108" fmla="*/ 305383 h 4939827"/>
              <a:gd name="connsiteX109" fmla="*/ 2788947 w 12192000"/>
              <a:gd name="connsiteY109" fmla="*/ 250375 h 4939827"/>
              <a:gd name="connsiteX110" fmla="*/ 2965530 w 12192000"/>
              <a:gd name="connsiteY110" fmla="*/ 245958 h 4939827"/>
              <a:gd name="connsiteX111" fmla="*/ 3103677 w 12192000"/>
              <a:gd name="connsiteY111" fmla="*/ 209527 h 4939827"/>
              <a:gd name="connsiteX112" fmla="*/ 3126759 w 12192000"/>
              <a:gd name="connsiteY112" fmla="*/ 211226 h 4939827"/>
              <a:gd name="connsiteX113" fmla="*/ 3164020 w 12192000"/>
              <a:gd name="connsiteY113" fmla="*/ 212779 h 4939827"/>
              <a:gd name="connsiteX114" fmla="*/ 3285019 w 12192000"/>
              <a:gd name="connsiteY114" fmla="*/ 220535 h 4939827"/>
              <a:gd name="connsiteX115" fmla="*/ 3365154 w 12192000"/>
              <a:gd name="connsiteY115" fmla="*/ 226416 h 4939827"/>
              <a:gd name="connsiteX116" fmla="*/ 3367507 w 12192000"/>
              <a:gd name="connsiteY116" fmla="*/ 225416 h 4939827"/>
              <a:gd name="connsiteX117" fmla="*/ 3387567 w 12192000"/>
              <a:gd name="connsiteY117" fmla="*/ 227103 h 4939827"/>
              <a:gd name="connsiteX118" fmla="*/ 3498001 w 12192000"/>
              <a:gd name="connsiteY118" fmla="*/ 231941 h 4939827"/>
              <a:gd name="connsiteX119" fmla="*/ 3561557 w 12192000"/>
              <a:gd name="connsiteY119" fmla="*/ 228095 h 4939827"/>
              <a:gd name="connsiteX120" fmla="*/ 3611920 w 12192000"/>
              <a:gd name="connsiteY120" fmla="*/ 218094 h 4939827"/>
              <a:gd name="connsiteX121" fmla="*/ 3620528 w 12192000"/>
              <a:gd name="connsiteY121" fmla="*/ 218788 h 4939827"/>
              <a:gd name="connsiteX122" fmla="*/ 3620766 w 12192000"/>
              <a:gd name="connsiteY122" fmla="*/ 218511 h 4939827"/>
              <a:gd name="connsiteX123" fmla="*/ 3629977 w 12192000"/>
              <a:gd name="connsiteY123" fmla="*/ 218664 h 4939827"/>
              <a:gd name="connsiteX124" fmla="*/ 3636217 w 12192000"/>
              <a:gd name="connsiteY124" fmla="*/ 220048 h 4939827"/>
              <a:gd name="connsiteX125" fmla="*/ 3709484 w 12192000"/>
              <a:gd name="connsiteY125" fmla="*/ 186927 h 4939827"/>
              <a:gd name="connsiteX126" fmla="*/ 3761342 w 12192000"/>
              <a:gd name="connsiteY126" fmla="*/ 177474 h 4939827"/>
              <a:gd name="connsiteX127" fmla="*/ 3799748 w 12192000"/>
              <a:gd name="connsiteY127" fmla="*/ 167154 h 4939827"/>
              <a:gd name="connsiteX128" fmla="*/ 3922756 w 12192000"/>
              <a:gd name="connsiteY128" fmla="*/ 194044 h 4939827"/>
              <a:gd name="connsiteX129" fmla="*/ 4028476 w 12192000"/>
              <a:gd name="connsiteY129" fmla="*/ 223679 h 4939827"/>
              <a:gd name="connsiteX130" fmla="*/ 4191582 w 12192000"/>
              <a:gd name="connsiteY130" fmla="*/ 238952 h 4939827"/>
              <a:gd name="connsiteX131" fmla="*/ 4251024 w 12192000"/>
              <a:gd name="connsiteY131" fmla="*/ 240874 h 4939827"/>
              <a:gd name="connsiteX132" fmla="*/ 4355275 w 12192000"/>
              <a:gd name="connsiteY132" fmla="*/ 260205 h 4939827"/>
              <a:gd name="connsiteX133" fmla="*/ 4423807 w 12192000"/>
              <a:gd name="connsiteY133" fmla="*/ 270366 h 4939827"/>
              <a:gd name="connsiteX134" fmla="*/ 4558432 w 12192000"/>
              <a:gd name="connsiteY134" fmla="*/ 269194 h 4939827"/>
              <a:gd name="connsiteX135" fmla="*/ 4635061 w 12192000"/>
              <a:gd name="connsiteY135" fmla="*/ 280682 h 4939827"/>
              <a:gd name="connsiteX136" fmla="*/ 4807427 w 12192000"/>
              <a:gd name="connsiteY136" fmla="*/ 276835 h 4939827"/>
              <a:gd name="connsiteX137" fmla="*/ 5028933 w 12192000"/>
              <a:gd name="connsiteY137" fmla="*/ 183887 h 4939827"/>
              <a:gd name="connsiteX138" fmla="*/ 5093642 w 12192000"/>
              <a:gd name="connsiteY138" fmla="*/ 177214 h 4939827"/>
              <a:gd name="connsiteX139" fmla="*/ 5102642 w 12192000"/>
              <a:gd name="connsiteY139" fmla="*/ 186816 h 4939827"/>
              <a:gd name="connsiteX140" fmla="*/ 5193590 w 12192000"/>
              <a:gd name="connsiteY140" fmla="*/ 156458 h 4939827"/>
              <a:gd name="connsiteX141" fmla="*/ 5323922 w 12192000"/>
              <a:gd name="connsiteY141" fmla="*/ 146332 h 4939827"/>
              <a:gd name="connsiteX142" fmla="*/ 5421860 w 12192000"/>
              <a:gd name="connsiteY142" fmla="*/ 167298 h 4939827"/>
              <a:gd name="connsiteX143" fmla="*/ 5476948 w 12192000"/>
              <a:gd name="connsiteY143" fmla="*/ 173249 h 4939827"/>
              <a:gd name="connsiteX144" fmla="*/ 5516842 w 12192000"/>
              <a:gd name="connsiteY144" fmla="*/ 184018 h 4939827"/>
              <a:gd name="connsiteX145" fmla="*/ 5619415 w 12192000"/>
              <a:gd name="connsiteY145" fmla="*/ 176781 h 4939827"/>
              <a:gd name="connsiteX146" fmla="*/ 5789867 w 12192000"/>
              <a:gd name="connsiteY146" fmla="*/ 150304 h 4939827"/>
              <a:gd name="connsiteX147" fmla="*/ 5825953 w 12192000"/>
              <a:gd name="connsiteY147" fmla="*/ 147907 h 4939827"/>
              <a:gd name="connsiteX148" fmla="*/ 5856168 w 12192000"/>
              <a:gd name="connsiteY148" fmla="*/ 158719 h 4939827"/>
              <a:gd name="connsiteX149" fmla="*/ 5862476 w 12192000"/>
              <a:gd name="connsiteY149" fmla="*/ 172447 h 4939827"/>
              <a:gd name="connsiteX150" fmla="*/ 5882195 w 12192000"/>
              <a:gd name="connsiteY150" fmla="*/ 173195 h 4939827"/>
              <a:gd name="connsiteX151" fmla="*/ 5887271 w 12192000"/>
              <a:gd name="connsiteY151" fmla="*/ 176084 h 4939827"/>
              <a:gd name="connsiteX152" fmla="*/ 6001964 w 12192000"/>
              <a:gd name="connsiteY152" fmla="*/ 154786 h 4939827"/>
              <a:gd name="connsiteX153" fmla="*/ 6184207 w 12192000"/>
              <a:gd name="connsiteY153" fmla="*/ 132658 h 4939827"/>
              <a:gd name="connsiteX154" fmla="*/ 6415830 w 12192000"/>
              <a:gd name="connsiteY154" fmla="*/ 136006 h 4939827"/>
              <a:gd name="connsiteX155" fmla="*/ 6756965 w 12192000"/>
              <a:gd name="connsiteY155" fmla="*/ 57636 h 4939827"/>
              <a:gd name="connsiteX156" fmla="*/ 6819400 w 12192000"/>
              <a:gd name="connsiteY156" fmla="*/ 30742 h 4939827"/>
              <a:gd name="connsiteX157" fmla="*/ 6986370 w 12192000"/>
              <a:gd name="connsiteY157" fmla="*/ 12659 h 4939827"/>
              <a:gd name="connsiteX158" fmla="*/ 6989536 w 12192000"/>
              <a:gd name="connsiteY158" fmla="*/ 14528 h 4939827"/>
              <a:gd name="connsiteX159" fmla="*/ 7015933 w 12192000"/>
              <a:gd name="connsiteY159" fmla="*/ 9653 h 4939827"/>
              <a:gd name="connsiteX160" fmla="*/ 7020592 w 12192000"/>
              <a:gd name="connsiteY160" fmla="*/ 1651 h 4939827"/>
              <a:gd name="connsiteX161" fmla="*/ 7025905 w 12192000"/>
              <a:gd name="connsiteY16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01067 w 12192000"/>
              <a:gd name="connsiteY31" fmla="*/ 270114 h 4939827"/>
              <a:gd name="connsiteX32" fmla="*/ 8672650 w 12192000"/>
              <a:gd name="connsiteY32" fmla="*/ 254821 h 4939827"/>
              <a:gd name="connsiteX33" fmla="*/ 8785543 w 12192000"/>
              <a:gd name="connsiteY33" fmla="*/ 263406 h 4939827"/>
              <a:gd name="connsiteX34" fmla="*/ 8830588 w 12192000"/>
              <a:gd name="connsiteY34" fmla="*/ 265483 h 4939827"/>
              <a:gd name="connsiteX35" fmla="*/ 8905142 w 12192000"/>
              <a:gd name="connsiteY35" fmla="*/ 264958 h 4939827"/>
              <a:gd name="connsiteX36" fmla="*/ 8968582 w 12192000"/>
              <a:gd name="connsiteY36" fmla="*/ 262728 h 4939827"/>
              <a:gd name="connsiteX37" fmla="*/ 8972994 w 12192000"/>
              <a:gd name="connsiteY37" fmla="*/ 263284 h 4939827"/>
              <a:gd name="connsiteX38" fmla="*/ 9004605 w 12192000"/>
              <a:gd name="connsiteY38" fmla="*/ 258041 h 4939827"/>
              <a:gd name="connsiteX39" fmla="*/ 9016165 w 12192000"/>
              <a:gd name="connsiteY39" fmla="*/ 261258 h 4939827"/>
              <a:gd name="connsiteX40" fmla="*/ 9043297 w 12192000"/>
              <a:gd name="connsiteY40" fmla="*/ 281547 h 4939827"/>
              <a:gd name="connsiteX41" fmla="*/ 9048315 w 12192000"/>
              <a:gd name="connsiteY41" fmla="*/ 279264 h 4939827"/>
              <a:gd name="connsiteX42" fmla="*/ 9054706 w 12192000"/>
              <a:gd name="connsiteY42" fmla="*/ 278538 h 4939827"/>
              <a:gd name="connsiteX43" fmla="*/ 9070919 w 12192000"/>
              <a:gd name="connsiteY43" fmla="*/ 281810 h 4939827"/>
              <a:gd name="connsiteX44" fmla="*/ 9076813 w 12192000"/>
              <a:gd name="connsiteY44" fmla="*/ 283909 h 4939827"/>
              <a:gd name="connsiteX45" fmla="*/ 9085871 w 12192000"/>
              <a:gd name="connsiteY45" fmla="*/ 285133 h 4939827"/>
              <a:gd name="connsiteX46" fmla="*/ 9086159 w 12192000"/>
              <a:gd name="connsiteY46" fmla="*/ 284887 h 4939827"/>
              <a:gd name="connsiteX47" fmla="*/ 9134606 w 12192000"/>
              <a:gd name="connsiteY47" fmla="*/ 288168 h 4939827"/>
              <a:gd name="connsiteX48" fmla="*/ 9195590 w 12192000"/>
              <a:gd name="connsiteY48" fmla="*/ 279568 h 4939827"/>
              <a:gd name="connsiteX49" fmla="*/ 9219336 w 12192000"/>
              <a:gd name="connsiteY49" fmla="*/ 278133 h 4939827"/>
              <a:gd name="connsiteX50" fmla="*/ 9232362 w 12192000"/>
              <a:gd name="connsiteY50" fmla="*/ 275894 h 4939827"/>
              <a:gd name="connsiteX51" fmla="*/ 9233396 w 12192000"/>
              <a:gd name="connsiteY51" fmla="*/ 274803 h 4939827"/>
              <a:gd name="connsiteX52" fmla="*/ 9256213 w 12192000"/>
              <a:gd name="connsiteY52" fmla="*/ 281576 h 4939827"/>
              <a:gd name="connsiteX53" fmla="*/ 9371484 w 12192000"/>
              <a:gd name="connsiteY53" fmla="*/ 329634 h 4939827"/>
              <a:gd name="connsiteX54" fmla="*/ 9404829 w 12192000"/>
              <a:gd name="connsiteY54" fmla="*/ 339038 h 4939827"/>
              <a:gd name="connsiteX55" fmla="*/ 9427021 w 12192000"/>
              <a:gd name="connsiteY55" fmla="*/ 358784 h 4939827"/>
              <a:gd name="connsiteX56" fmla="*/ 9670844 w 12192000"/>
              <a:gd name="connsiteY56" fmla="*/ 405128 h 4939827"/>
              <a:gd name="connsiteX57" fmla="*/ 9816083 w 12192000"/>
              <a:gd name="connsiteY57" fmla="*/ 416573 h 4939827"/>
              <a:gd name="connsiteX58" fmla="*/ 9936741 w 12192000"/>
              <a:gd name="connsiteY58" fmla="*/ 437044 h 4939827"/>
              <a:gd name="connsiteX59" fmla="*/ 10050093 w 12192000"/>
              <a:gd name="connsiteY59" fmla="*/ 443783 h 4939827"/>
              <a:gd name="connsiteX60" fmla="*/ 10130090 w 12192000"/>
              <a:gd name="connsiteY60" fmla="*/ 459520 h 4939827"/>
              <a:gd name="connsiteX61" fmla="*/ 10173456 w 12192000"/>
              <a:gd name="connsiteY61" fmla="*/ 457749 h 4939827"/>
              <a:gd name="connsiteX62" fmla="*/ 10218232 w 12192000"/>
              <a:gd name="connsiteY62" fmla="*/ 459820 h 4939827"/>
              <a:gd name="connsiteX63" fmla="*/ 10354176 w 12192000"/>
              <a:gd name="connsiteY63" fmla="*/ 471377 h 4939827"/>
              <a:gd name="connsiteX64" fmla="*/ 10430681 w 12192000"/>
              <a:gd name="connsiteY64" fmla="*/ 481226 h 4939827"/>
              <a:gd name="connsiteX65" fmla="*/ 10478169 w 12192000"/>
              <a:gd name="connsiteY65" fmla="*/ 481774 h 4939827"/>
              <a:gd name="connsiteX66" fmla="*/ 10540907 w 12192000"/>
              <a:gd name="connsiteY66" fmla="*/ 485607 h 4939827"/>
              <a:gd name="connsiteX67" fmla="*/ 10614941 w 12192000"/>
              <a:gd name="connsiteY67" fmla="*/ 487592 h 4939827"/>
              <a:gd name="connsiteX68" fmla="*/ 10674098 w 12192000"/>
              <a:gd name="connsiteY68" fmla="*/ 521656 h 4939827"/>
              <a:gd name="connsiteX69" fmla="*/ 10874834 w 12192000"/>
              <a:gd name="connsiteY69" fmla="*/ 574867 h 4939827"/>
              <a:gd name="connsiteX70" fmla="*/ 10944981 w 12192000"/>
              <a:gd name="connsiteY70" fmla="*/ 615042 h 4939827"/>
              <a:gd name="connsiteX71" fmla="*/ 11006376 w 12192000"/>
              <a:gd name="connsiteY71" fmla="*/ 645957 h 4939827"/>
              <a:gd name="connsiteX72" fmla="*/ 11076308 w 12192000"/>
              <a:gd name="connsiteY72" fmla="*/ 675698 h 4939827"/>
              <a:gd name="connsiteX73" fmla="*/ 11148789 w 12192000"/>
              <a:gd name="connsiteY73" fmla="*/ 685041 h 4939827"/>
              <a:gd name="connsiteX74" fmla="*/ 11249129 w 12192000"/>
              <a:gd name="connsiteY74" fmla="*/ 684218 h 4939827"/>
              <a:gd name="connsiteX75" fmla="*/ 11299915 w 12192000"/>
              <a:gd name="connsiteY75" fmla="*/ 692177 h 4939827"/>
              <a:gd name="connsiteX76" fmla="*/ 11386973 w 12192000"/>
              <a:gd name="connsiteY76" fmla="*/ 708209 h 4939827"/>
              <a:gd name="connsiteX77" fmla="*/ 11500105 w 12192000"/>
              <a:gd name="connsiteY77" fmla="*/ 735014 h 4939827"/>
              <a:gd name="connsiteX78" fmla="*/ 11621735 w 12192000"/>
              <a:gd name="connsiteY78" fmla="*/ 789584 h 4939827"/>
              <a:gd name="connsiteX79" fmla="*/ 11691200 w 12192000"/>
              <a:gd name="connsiteY79" fmla="*/ 867902 h 4939827"/>
              <a:gd name="connsiteX80" fmla="*/ 11819427 w 12192000"/>
              <a:gd name="connsiteY80" fmla="*/ 911634 h 4939827"/>
              <a:gd name="connsiteX81" fmla="*/ 11969720 w 12192000"/>
              <a:gd name="connsiteY81" fmla="*/ 964737 h 4939827"/>
              <a:gd name="connsiteX82" fmla="*/ 12055766 w 12192000"/>
              <a:gd name="connsiteY82" fmla="*/ 991268 h 4939827"/>
              <a:gd name="connsiteX83" fmla="*/ 12171539 w 12192000"/>
              <a:gd name="connsiteY83" fmla="*/ 995427 h 4939827"/>
              <a:gd name="connsiteX84" fmla="*/ 12187831 w 12192000"/>
              <a:gd name="connsiteY84" fmla="*/ 996580 h 4939827"/>
              <a:gd name="connsiteX85" fmla="*/ 12192000 w 12192000"/>
              <a:gd name="connsiteY85" fmla="*/ 996726 h 4939827"/>
              <a:gd name="connsiteX86" fmla="*/ 12192000 w 12192000"/>
              <a:gd name="connsiteY86" fmla="*/ 4939827 h 4939827"/>
              <a:gd name="connsiteX87" fmla="*/ 0 w 12192000"/>
              <a:gd name="connsiteY87" fmla="*/ 4939827 h 4939827"/>
              <a:gd name="connsiteX88" fmla="*/ 0 w 12192000"/>
              <a:gd name="connsiteY88" fmla="*/ 512043 h 4939827"/>
              <a:gd name="connsiteX89" fmla="*/ 7381 w 12192000"/>
              <a:gd name="connsiteY89" fmla="*/ 512580 h 4939827"/>
              <a:gd name="connsiteX90" fmla="*/ 100029 w 12192000"/>
              <a:gd name="connsiteY90" fmla="*/ 504758 h 4939827"/>
              <a:gd name="connsiteX91" fmla="*/ 155244 w 12192000"/>
              <a:gd name="connsiteY91" fmla="*/ 525130 h 4939827"/>
              <a:gd name="connsiteX92" fmla="*/ 254366 w 12192000"/>
              <a:gd name="connsiteY92" fmla="*/ 534449 h 4939827"/>
              <a:gd name="connsiteX93" fmla="*/ 447292 w 12192000"/>
              <a:gd name="connsiteY93" fmla="*/ 542725 h 4939827"/>
              <a:gd name="connsiteX94" fmla="*/ 628105 w 12192000"/>
              <a:gd name="connsiteY94" fmla="*/ 547853 h 4939827"/>
              <a:gd name="connsiteX95" fmla="*/ 783146 w 12192000"/>
              <a:gd name="connsiteY95" fmla="*/ 591799 h 4939827"/>
              <a:gd name="connsiteX96" fmla="*/ 1043676 w 12192000"/>
              <a:gd name="connsiteY96" fmla="*/ 591887 h 4939827"/>
              <a:gd name="connsiteX97" fmla="*/ 1281816 w 12192000"/>
              <a:gd name="connsiteY97" fmla="*/ 520946 h 4939827"/>
              <a:gd name="connsiteX98" fmla="*/ 1486347 w 12192000"/>
              <a:gd name="connsiteY98" fmla="*/ 487310 h 4939827"/>
              <a:gd name="connsiteX99" fmla="*/ 1568079 w 12192000"/>
              <a:gd name="connsiteY99" fmla="*/ 462531 h 4939827"/>
              <a:gd name="connsiteX100" fmla="*/ 1622516 w 12192000"/>
              <a:gd name="connsiteY100" fmla="*/ 466058 h 4939827"/>
              <a:gd name="connsiteX101" fmla="*/ 1655457 w 12192000"/>
              <a:gd name="connsiteY101" fmla="*/ 465359 h 4939827"/>
              <a:gd name="connsiteX102" fmla="*/ 1717454 w 12192000"/>
              <a:gd name="connsiteY102" fmla="*/ 417203 h 4939827"/>
              <a:gd name="connsiteX103" fmla="*/ 1913794 w 12192000"/>
              <a:gd name="connsiteY103" fmla="*/ 365255 h 4939827"/>
              <a:gd name="connsiteX104" fmla="*/ 2129762 w 12192000"/>
              <a:gd name="connsiteY104" fmla="*/ 367832 h 4939827"/>
              <a:gd name="connsiteX105" fmla="*/ 2376970 w 12192000"/>
              <a:gd name="connsiteY105" fmla="*/ 350129 h 4939827"/>
              <a:gd name="connsiteX106" fmla="*/ 2480155 w 12192000"/>
              <a:gd name="connsiteY106" fmla="*/ 359227 h 4939827"/>
              <a:gd name="connsiteX107" fmla="*/ 2586782 w 12192000"/>
              <a:gd name="connsiteY107" fmla="*/ 339352 h 4939827"/>
              <a:gd name="connsiteX108" fmla="*/ 2679617 w 12192000"/>
              <a:gd name="connsiteY108" fmla="*/ 305383 h 4939827"/>
              <a:gd name="connsiteX109" fmla="*/ 2788947 w 12192000"/>
              <a:gd name="connsiteY109" fmla="*/ 250375 h 4939827"/>
              <a:gd name="connsiteX110" fmla="*/ 2965530 w 12192000"/>
              <a:gd name="connsiteY110" fmla="*/ 245958 h 4939827"/>
              <a:gd name="connsiteX111" fmla="*/ 3103677 w 12192000"/>
              <a:gd name="connsiteY111" fmla="*/ 209527 h 4939827"/>
              <a:gd name="connsiteX112" fmla="*/ 3126759 w 12192000"/>
              <a:gd name="connsiteY112" fmla="*/ 211226 h 4939827"/>
              <a:gd name="connsiteX113" fmla="*/ 3164020 w 12192000"/>
              <a:gd name="connsiteY113" fmla="*/ 212779 h 4939827"/>
              <a:gd name="connsiteX114" fmla="*/ 3285019 w 12192000"/>
              <a:gd name="connsiteY114" fmla="*/ 220535 h 4939827"/>
              <a:gd name="connsiteX115" fmla="*/ 3365154 w 12192000"/>
              <a:gd name="connsiteY115" fmla="*/ 226416 h 4939827"/>
              <a:gd name="connsiteX116" fmla="*/ 3367507 w 12192000"/>
              <a:gd name="connsiteY116" fmla="*/ 225416 h 4939827"/>
              <a:gd name="connsiteX117" fmla="*/ 3387567 w 12192000"/>
              <a:gd name="connsiteY117" fmla="*/ 227103 h 4939827"/>
              <a:gd name="connsiteX118" fmla="*/ 3498001 w 12192000"/>
              <a:gd name="connsiteY118" fmla="*/ 231941 h 4939827"/>
              <a:gd name="connsiteX119" fmla="*/ 3561557 w 12192000"/>
              <a:gd name="connsiteY119" fmla="*/ 228095 h 4939827"/>
              <a:gd name="connsiteX120" fmla="*/ 3611920 w 12192000"/>
              <a:gd name="connsiteY120" fmla="*/ 218094 h 4939827"/>
              <a:gd name="connsiteX121" fmla="*/ 3620528 w 12192000"/>
              <a:gd name="connsiteY121" fmla="*/ 218788 h 4939827"/>
              <a:gd name="connsiteX122" fmla="*/ 3620766 w 12192000"/>
              <a:gd name="connsiteY122" fmla="*/ 218511 h 4939827"/>
              <a:gd name="connsiteX123" fmla="*/ 3629977 w 12192000"/>
              <a:gd name="connsiteY123" fmla="*/ 218664 h 4939827"/>
              <a:gd name="connsiteX124" fmla="*/ 3636217 w 12192000"/>
              <a:gd name="connsiteY124" fmla="*/ 220048 h 4939827"/>
              <a:gd name="connsiteX125" fmla="*/ 3709484 w 12192000"/>
              <a:gd name="connsiteY125" fmla="*/ 186927 h 4939827"/>
              <a:gd name="connsiteX126" fmla="*/ 3761342 w 12192000"/>
              <a:gd name="connsiteY126" fmla="*/ 177474 h 4939827"/>
              <a:gd name="connsiteX127" fmla="*/ 3799748 w 12192000"/>
              <a:gd name="connsiteY127" fmla="*/ 167154 h 4939827"/>
              <a:gd name="connsiteX128" fmla="*/ 3922756 w 12192000"/>
              <a:gd name="connsiteY128" fmla="*/ 194044 h 4939827"/>
              <a:gd name="connsiteX129" fmla="*/ 4028476 w 12192000"/>
              <a:gd name="connsiteY129" fmla="*/ 223679 h 4939827"/>
              <a:gd name="connsiteX130" fmla="*/ 4191582 w 12192000"/>
              <a:gd name="connsiteY130" fmla="*/ 238952 h 4939827"/>
              <a:gd name="connsiteX131" fmla="*/ 4251024 w 12192000"/>
              <a:gd name="connsiteY131" fmla="*/ 240874 h 4939827"/>
              <a:gd name="connsiteX132" fmla="*/ 4355275 w 12192000"/>
              <a:gd name="connsiteY132" fmla="*/ 260205 h 4939827"/>
              <a:gd name="connsiteX133" fmla="*/ 4423807 w 12192000"/>
              <a:gd name="connsiteY133" fmla="*/ 270366 h 4939827"/>
              <a:gd name="connsiteX134" fmla="*/ 4558432 w 12192000"/>
              <a:gd name="connsiteY134" fmla="*/ 269194 h 4939827"/>
              <a:gd name="connsiteX135" fmla="*/ 4635061 w 12192000"/>
              <a:gd name="connsiteY135" fmla="*/ 280682 h 4939827"/>
              <a:gd name="connsiteX136" fmla="*/ 4807427 w 12192000"/>
              <a:gd name="connsiteY136" fmla="*/ 276835 h 4939827"/>
              <a:gd name="connsiteX137" fmla="*/ 5028933 w 12192000"/>
              <a:gd name="connsiteY137" fmla="*/ 183887 h 4939827"/>
              <a:gd name="connsiteX138" fmla="*/ 5093642 w 12192000"/>
              <a:gd name="connsiteY138" fmla="*/ 177214 h 4939827"/>
              <a:gd name="connsiteX139" fmla="*/ 5102642 w 12192000"/>
              <a:gd name="connsiteY139" fmla="*/ 186816 h 4939827"/>
              <a:gd name="connsiteX140" fmla="*/ 5193590 w 12192000"/>
              <a:gd name="connsiteY140" fmla="*/ 156458 h 4939827"/>
              <a:gd name="connsiteX141" fmla="*/ 5323922 w 12192000"/>
              <a:gd name="connsiteY141" fmla="*/ 146332 h 4939827"/>
              <a:gd name="connsiteX142" fmla="*/ 5421860 w 12192000"/>
              <a:gd name="connsiteY142" fmla="*/ 167298 h 4939827"/>
              <a:gd name="connsiteX143" fmla="*/ 5476948 w 12192000"/>
              <a:gd name="connsiteY143" fmla="*/ 173249 h 4939827"/>
              <a:gd name="connsiteX144" fmla="*/ 5516842 w 12192000"/>
              <a:gd name="connsiteY144" fmla="*/ 184018 h 4939827"/>
              <a:gd name="connsiteX145" fmla="*/ 5619415 w 12192000"/>
              <a:gd name="connsiteY145" fmla="*/ 176781 h 4939827"/>
              <a:gd name="connsiteX146" fmla="*/ 5789867 w 12192000"/>
              <a:gd name="connsiteY146" fmla="*/ 150304 h 4939827"/>
              <a:gd name="connsiteX147" fmla="*/ 5825953 w 12192000"/>
              <a:gd name="connsiteY147" fmla="*/ 147907 h 4939827"/>
              <a:gd name="connsiteX148" fmla="*/ 5856168 w 12192000"/>
              <a:gd name="connsiteY148" fmla="*/ 158719 h 4939827"/>
              <a:gd name="connsiteX149" fmla="*/ 5862476 w 12192000"/>
              <a:gd name="connsiteY149" fmla="*/ 172447 h 4939827"/>
              <a:gd name="connsiteX150" fmla="*/ 5882195 w 12192000"/>
              <a:gd name="connsiteY150" fmla="*/ 173195 h 4939827"/>
              <a:gd name="connsiteX151" fmla="*/ 5887271 w 12192000"/>
              <a:gd name="connsiteY151" fmla="*/ 176084 h 4939827"/>
              <a:gd name="connsiteX152" fmla="*/ 6001964 w 12192000"/>
              <a:gd name="connsiteY152" fmla="*/ 154786 h 4939827"/>
              <a:gd name="connsiteX153" fmla="*/ 6184207 w 12192000"/>
              <a:gd name="connsiteY153" fmla="*/ 132658 h 4939827"/>
              <a:gd name="connsiteX154" fmla="*/ 6415830 w 12192000"/>
              <a:gd name="connsiteY154" fmla="*/ 136006 h 4939827"/>
              <a:gd name="connsiteX155" fmla="*/ 6756965 w 12192000"/>
              <a:gd name="connsiteY155" fmla="*/ 57636 h 4939827"/>
              <a:gd name="connsiteX156" fmla="*/ 6819400 w 12192000"/>
              <a:gd name="connsiteY156" fmla="*/ 30742 h 4939827"/>
              <a:gd name="connsiteX157" fmla="*/ 6986370 w 12192000"/>
              <a:gd name="connsiteY157" fmla="*/ 12659 h 4939827"/>
              <a:gd name="connsiteX158" fmla="*/ 6989536 w 12192000"/>
              <a:gd name="connsiteY158" fmla="*/ 14528 h 4939827"/>
              <a:gd name="connsiteX159" fmla="*/ 7015933 w 12192000"/>
              <a:gd name="connsiteY159" fmla="*/ 9653 h 4939827"/>
              <a:gd name="connsiteX160" fmla="*/ 7020592 w 12192000"/>
              <a:gd name="connsiteY160" fmla="*/ 1651 h 4939827"/>
              <a:gd name="connsiteX161" fmla="*/ 7025905 w 12192000"/>
              <a:gd name="connsiteY16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01067 w 12192000"/>
              <a:gd name="connsiteY31" fmla="*/ 270114 h 4939827"/>
              <a:gd name="connsiteX32" fmla="*/ 8672650 w 12192000"/>
              <a:gd name="connsiteY32" fmla="*/ 254821 h 4939827"/>
              <a:gd name="connsiteX33" fmla="*/ 8785543 w 12192000"/>
              <a:gd name="connsiteY33" fmla="*/ 263406 h 4939827"/>
              <a:gd name="connsiteX34" fmla="*/ 8830588 w 12192000"/>
              <a:gd name="connsiteY34" fmla="*/ 265483 h 4939827"/>
              <a:gd name="connsiteX35" fmla="*/ 8905142 w 12192000"/>
              <a:gd name="connsiteY35" fmla="*/ 264958 h 4939827"/>
              <a:gd name="connsiteX36" fmla="*/ 8968582 w 12192000"/>
              <a:gd name="connsiteY36" fmla="*/ 262728 h 4939827"/>
              <a:gd name="connsiteX37" fmla="*/ 8972994 w 12192000"/>
              <a:gd name="connsiteY37" fmla="*/ 263284 h 4939827"/>
              <a:gd name="connsiteX38" fmla="*/ 9004605 w 12192000"/>
              <a:gd name="connsiteY38" fmla="*/ 258041 h 4939827"/>
              <a:gd name="connsiteX39" fmla="*/ 9016165 w 12192000"/>
              <a:gd name="connsiteY39" fmla="*/ 261258 h 4939827"/>
              <a:gd name="connsiteX40" fmla="*/ 9043297 w 12192000"/>
              <a:gd name="connsiteY40" fmla="*/ 281547 h 4939827"/>
              <a:gd name="connsiteX41" fmla="*/ 9048315 w 12192000"/>
              <a:gd name="connsiteY41" fmla="*/ 279264 h 4939827"/>
              <a:gd name="connsiteX42" fmla="*/ 9054706 w 12192000"/>
              <a:gd name="connsiteY42" fmla="*/ 278538 h 4939827"/>
              <a:gd name="connsiteX43" fmla="*/ 9070919 w 12192000"/>
              <a:gd name="connsiteY43" fmla="*/ 281810 h 4939827"/>
              <a:gd name="connsiteX44" fmla="*/ 9076813 w 12192000"/>
              <a:gd name="connsiteY44" fmla="*/ 283909 h 4939827"/>
              <a:gd name="connsiteX45" fmla="*/ 9085871 w 12192000"/>
              <a:gd name="connsiteY45" fmla="*/ 285133 h 4939827"/>
              <a:gd name="connsiteX46" fmla="*/ 9086159 w 12192000"/>
              <a:gd name="connsiteY46" fmla="*/ 284887 h 4939827"/>
              <a:gd name="connsiteX47" fmla="*/ 9134606 w 12192000"/>
              <a:gd name="connsiteY47" fmla="*/ 288168 h 4939827"/>
              <a:gd name="connsiteX48" fmla="*/ 9195590 w 12192000"/>
              <a:gd name="connsiteY48" fmla="*/ 279568 h 4939827"/>
              <a:gd name="connsiteX49" fmla="*/ 9219336 w 12192000"/>
              <a:gd name="connsiteY49" fmla="*/ 278133 h 4939827"/>
              <a:gd name="connsiteX50" fmla="*/ 9232362 w 12192000"/>
              <a:gd name="connsiteY50" fmla="*/ 275894 h 4939827"/>
              <a:gd name="connsiteX51" fmla="*/ 9233396 w 12192000"/>
              <a:gd name="connsiteY51" fmla="*/ 274803 h 4939827"/>
              <a:gd name="connsiteX52" fmla="*/ 9256213 w 12192000"/>
              <a:gd name="connsiteY52" fmla="*/ 281576 h 4939827"/>
              <a:gd name="connsiteX53" fmla="*/ 9371484 w 12192000"/>
              <a:gd name="connsiteY53" fmla="*/ 329634 h 4939827"/>
              <a:gd name="connsiteX54" fmla="*/ 9404829 w 12192000"/>
              <a:gd name="connsiteY54" fmla="*/ 339038 h 4939827"/>
              <a:gd name="connsiteX55" fmla="*/ 9427021 w 12192000"/>
              <a:gd name="connsiteY55" fmla="*/ 358784 h 4939827"/>
              <a:gd name="connsiteX56" fmla="*/ 9670844 w 12192000"/>
              <a:gd name="connsiteY56" fmla="*/ 405128 h 4939827"/>
              <a:gd name="connsiteX57" fmla="*/ 9816083 w 12192000"/>
              <a:gd name="connsiteY57" fmla="*/ 416573 h 4939827"/>
              <a:gd name="connsiteX58" fmla="*/ 9936741 w 12192000"/>
              <a:gd name="connsiteY58" fmla="*/ 437044 h 4939827"/>
              <a:gd name="connsiteX59" fmla="*/ 10050093 w 12192000"/>
              <a:gd name="connsiteY59" fmla="*/ 443783 h 4939827"/>
              <a:gd name="connsiteX60" fmla="*/ 10130090 w 12192000"/>
              <a:gd name="connsiteY60" fmla="*/ 459520 h 4939827"/>
              <a:gd name="connsiteX61" fmla="*/ 10173456 w 12192000"/>
              <a:gd name="connsiteY61" fmla="*/ 457749 h 4939827"/>
              <a:gd name="connsiteX62" fmla="*/ 10218232 w 12192000"/>
              <a:gd name="connsiteY62" fmla="*/ 459820 h 4939827"/>
              <a:gd name="connsiteX63" fmla="*/ 10354176 w 12192000"/>
              <a:gd name="connsiteY63" fmla="*/ 471377 h 4939827"/>
              <a:gd name="connsiteX64" fmla="*/ 10430681 w 12192000"/>
              <a:gd name="connsiteY64" fmla="*/ 481226 h 4939827"/>
              <a:gd name="connsiteX65" fmla="*/ 10478169 w 12192000"/>
              <a:gd name="connsiteY65" fmla="*/ 481774 h 4939827"/>
              <a:gd name="connsiteX66" fmla="*/ 10540907 w 12192000"/>
              <a:gd name="connsiteY66" fmla="*/ 485607 h 4939827"/>
              <a:gd name="connsiteX67" fmla="*/ 10614941 w 12192000"/>
              <a:gd name="connsiteY67" fmla="*/ 487592 h 4939827"/>
              <a:gd name="connsiteX68" fmla="*/ 10674098 w 12192000"/>
              <a:gd name="connsiteY68" fmla="*/ 521656 h 4939827"/>
              <a:gd name="connsiteX69" fmla="*/ 10874834 w 12192000"/>
              <a:gd name="connsiteY69" fmla="*/ 574867 h 4939827"/>
              <a:gd name="connsiteX70" fmla="*/ 10944981 w 12192000"/>
              <a:gd name="connsiteY70" fmla="*/ 615042 h 4939827"/>
              <a:gd name="connsiteX71" fmla="*/ 11006376 w 12192000"/>
              <a:gd name="connsiteY71" fmla="*/ 645957 h 4939827"/>
              <a:gd name="connsiteX72" fmla="*/ 11076308 w 12192000"/>
              <a:gd name="connsiteY72" fmla="*/ 675698 h 4939827"/>
              <a:gd name="connsiteX73" fmla="*/ 11148789 w 12192000"/>
              <a:gd name="connsiteY73" fmla="*/ 685041 h 4939827"/>
              <a:gd name="connsiteX74" fmla="*/ 11249129 w 12192000"/>
              <a:gd name="connsiteY74" fmla="*/ 684218 h 4939827"/>
              <a:gd name="connsiteX75" fmla="*/ 11299915 w 12192000"/>
              <a:gd name="connsiteY75" fmla="*/ 692177 h 4939827"/>
              <a:gd name="connsiteX76" fmla="*/ 11386973 w 12192000"/>
              <a:gd name="connsiteY76" fmla="*/ 708209 h 4939827"/>
              <a:gd name="connsiteX77" fmla="*/ 11500105 w 12192000"/>
              <a:gd name="connsiteY77" fmla="*/ 735014 h 4939827"/>
              <a:gd name="connsiteX78" fmla="*/ 11621735 w 12192000"/>
              <a:gd name="connsiteY78" fmla="*/ 789584 h 4939827"/>
              <a:gd name="connsiteX79" fmla="*/ 11691200 w 12192000"/>
              <a:gd name="connsiteY79" fmla="*/ 867902 h 4939827"/>
              <a:gd name="connsiteX80" fmla="*/ 11819427 w 12192000"/>
              <a:gd name="connsiteY80" fmla="*/ 911634 h 4939827"/>
              <a:gd name="connsiteX81" fmla="*/ 11969720 w 12192000"/>
              <a:gd name="connsiteY81" fmla="*/ 964737 h 4939827"/>
              <a:gd name="connsiteX82" fmla="*/ 12055766 w 12192000"/>
              <a:gd name="connsiteY82" fmla="*/ 991268 h 4939827"/>
              <a:gd name="connsiteX83" fmla="*/ 12171539 w 12192000"/>
              <a:gd name="connsiteY83" fmla="*/ 995427 h 4939827"/>
              <a:gd name="connsiteX84" fmla="*/ 12187831 w 12192000"/>
              <a:gd name="connsiteY84" fmla="*/ 996580 h 4939827"/>
              <a:gd name="connsiteX85" fmla="*/ 12192000 w 12192000"/>
              <a:gd name="connsiteY85" fmla="*/ 996726 h 4939827"/>
              <a:gd name="connsiteX86" fmla="*/ 12192000 w 12192000"/>
              <a:gd name="connsiteY86" fmla="*/ 4939827 h 4939827"/>
              <a:gd name="connsiteX87" fmla="*/ 0 w 12192000"/>
              <a:gd name="connsiteY87" fmla="*/ 4939827 h 4939827"/>
              <a:gd name="connsiteX88" fmla="*/ 0 w 12192000"/>
              <a:gd name="connsiteY88" fmla="*/ 512043 h 4939827"/>
              <a:gd name="connsiteX89" fmla="*/ 7381 w 12192000"/>
              <a:gd name="connsiteY89" fmla="*/ 512580 h 4939827"/>
              <a:gd name="connsiteX90" fmla="*/ 100029 w 12192000"/>
              <a:gd name="connsiteY90" fmla="*/ 504758 h 4939827"/>
              <a:gd name="connsiteX91" fmla="*/ 155244 w 12192000"/>
              <a:gd name="connsiteY91" fmla="*/ 525130 h 4939827"/>
              <a:gd name="connsiteX92" fmla="*/ 254366 w 12192000"/>
              <a:gd name="connsiteY92" fmla="*/ 534449 h 4939827"/>
              <a:gd name="connsiteX93" fmla="*/ 447292 w 12192000"/>
              <a:gd name="connsiteY93" fmla="*/ 542725 h 4939827"/>
              <a:gd name="connsiteX94" fmla="*/ 628105 w 12192000"/>
              <a:gd name="connsiteY94" fmla="*/ 547853 h 4939827"/>
              <a:gd name="connsiteX95" fmla="*/ 783146 w 12192000"/>
              <a:gd name="connsiteY95" fmla="*/ 591799 h 4939827"/>
              <a:gd name="connsiteX96" fmla="*/ 1043676 w 12192000"/>
              <a:gd name="connsiteY96" fmla="*/ 591887 h 4939827"/>
              <a:gd name="connsiteX97" fmla="*/ 1281816 w 12192000"/>
              <a:gd name="connsiteY97" fmla="*/ 520946 h 4939827"/>
              <a:gd name="connsiteX98" fmla="*/ 1486347 w 12192000"/>
              <a:gd name="connsiteY98" fmla="*/ 487310 h 4939827"/>
              <a:gd name="connsiteX99" fmla="*/ 1568079 w 12192000"/>
              <a:gd name="connsiteY99" fmla="*/ 462531 h 4939827"/>
              <a:gd name="connsiteX100" fmla="*/ 1622516 w 12192000"/>
              <a:gd name="connsiteY100" fmla="*/ 466058 h 4939827"/>
              <a:gd name="connsiteX101" fmla="*/ 1655457 w 12192000"/>
              <a:gd name="connsiteY101" fmla="*/ 465359 h 4939827"/>
              <a:gd name="connsiteX102" fmla="*/ 1717454 w 12192000"/>
              <a:gd name="connsiteY102" fmla="*/ 417203 h 4939827"/>
              <a:gd name="connsiteX103" fmla="*/ 1913794 w 12192000"/>
              <a:gd name="connsiteY103" fmla="*/ 365255 h 4939827"/>
              <a:gd name="connsiteX104" fmla="*/ 2129762 w 12192000"/>
              <a:gd name="connsiteY104" fmla="*/ 367832 h 4939827"/>
              <a:gd name="connsiteX105" fmla="*/ 2376970 w 12192000"/>
              <a:gd name="connsiteY105" fmla="*/ 350129 h 4939827"/>
              <a:gd name="connsiteX106" fmla="*/ 2480155 w 12192000"/>
              <a:gd name="connsiteY106" fmla="*/ 359227 h 4939827"/>
              <a:gd name="connsiteX107" fmla="*/ 2586782 w 12192000"/>
              <a:gd name="connsiteY107" fmla="*/ 339352 h 4939827"/>
              <a:gd name="connsiteX108" fmla="*/ 2679617 w 12192000"/>
              <a:gd name="connsiteY108" fmla="*/ 305383 h 4939827"/>
              <a:gd name="connsiteX109" fmla="*/ 2788947 w 12192000"/>
              <a:gd name="connsiteY109" fmla="*/ 250375 h 4939827"/>
              <a:gd name="connsiteX110" fmla="*/ 2965530 w 12192000"/>
              <a:gd name="connsiteY110" fmla="*/ 245958 h 4939827"/>
              <a:gd name="connsiteX111" fmla="*/ 3103677 w 12192000"/>
              <a:gd name="connsiteY111" fmla="*/ 209527 h 4939827"/>
              <a:gd name="connsiteX112" fmla="*/ 3126759 w 12192000"/>
              <a:gd name="connsiteY112" fmla="*/ 211226 h 4939827"/>
              <a:gd name="connsiteX113" fmla="*/ 3164020 w 12192000"/>
              <a:gd name="connsiteY113" fmla="*/ 212779 h 4939827"/>
              <a:gd name="connsiteX114" fmla="*/ 3285019 w 12192000"/>
              <a:gd name="connsiteY114" fmla="*/ 220535 h 4939827"/>
              <a:gd name="connsiteX115" fmla="*/ 3365154 w 12192000"/>
              <a:gd name="connsiteY115" fmla="*/ 226416 h 4939827"/>
              <a:gd name="connsiteX116" fmla="*/ 3367507 w 12192000"/>
              <a:gd name="connsiteY116" fmla="*/ 225416 h 4939827"/>
              <a:gd name="connsiteX117" fmla="*/ 3387567 w 12192000"/>
              <a:gd name="connsiteY117" fmla="*/ 227103 h 4939827"/>
              <a:gd name="connsiteX118" fmla="*/ 3498001 w 12192000"/>
              <a:gd name="connsiteY118" fmla="*/ 231941 h 4939827"/>
              <a:gd name="connsiteX119" fmla="*/ 3561557 w 12192000"/>
              <a:gd name="connsiteY119" fmla="*/ 228095 h 4939827"/>
              <a:gd name="connsiteX120" fmla="*/ 3611920 w 12192000"/>
              <a:gd name="connsiteY120" fmla="*/ 218094 h 4939827"/>
              <a:gd name="connsiteX121" fmla="*/ 3620528 w 12192000"/>
              <a:gd name="connsiteY121" fmla="*/ 218788 h 4939827"/>
              <a:gd name="connsiteX122" fmla="*/ 3620766 w 12192000"/>
              <a:gd name="connsiteY122" fmla="*/ 218511 h 4939827"/>
              <a:gd name="connsiteX123" fmla="*/ 3629977 w 12192000"/>
              <a:gd name="connsiteY123" fmla="*/ 218664 h 4939827"/>
              <a:gd name="connsiteX124" fmla="*/ 3636217 w 12192000"/>
              <a:gd name="connsiteY124" fmla="*/ 220048 h 4939827"/>
              <a:gd name="connsiteX125" fmla="*/ 3709484 w 12192000"/>
              <a:gd name="connsiteY125" fmla="*/ 186927 h 4939827"/>
              <a:gd name="connsiteX126" fmla="*/ 3761342 w 12192000"/>
              <a:gd name="connsiteY126" fmla="*/ 177474 h 4939827"/>
              <a:gd name="connsiteX127" fmla="*/ 3799748 w 12192000"/>
              <a:gd name="connsiteY127" fmla="*/ 167154 h 4939827"/>
              <a:gd name="connsiteX128" fmla="*/ 3922756 w 12192000"/>
              <a:gd name="connsiteY128" fmla="*/ 194044 h 4939827"/>
              <a:gd name="connsiteX129" fmla="*/ 4028476 w 12192000"/>
              <a:gd name="connsiteY129" fmla="*/ 223679 h 4939827"/>
              <a:gd name="connsiteX130" fmla="*/ 4191582 w 12192000"/>
              <a:gd name="connsiteY130" fmla="*/ 238952 h 4939827"/>
              <a:gd name="connsiteX131" fmla="*/ 4251024 w 12192000"/>
              <a:gd name="connsiteY131" fmla="*/ 240874 h 4939827"/>
              <a:gd name="connsiteX132" fmla="*/ 4355275 w 12192000"/>
              <a:gd name="connsiteY132" fmla="*/ 260205 h 4939827"/>
              <a:gd name="connsiteX133" fmla="*/ 4423807 w 12192000"/>
              <a:gd name="connsiteY133" fmla="*/ 270366 h 4939827"/>
              <a:gd name="connsiteX134" fmla="*/ 4558432 w 12192000"/>
              <a:gd name="connsiteY134" fmla="*/ 269194 h 4939827"/>
              <a:gd name="connsiteX135" fmla="*/ 4635061 w 12192000"/>
              <a:gd name="connsiteY135" fmla="*/ 280682 h 4939827"/>
              <a:gd name="connsiteX136" fmla="*/ 4807427 w 12192000"/>
              <a:gd name="connsiteY136" fmla="*/ 276835 h 4939827"/>
              <a:gd name="connsiteX137" fmla="*/ 5028933 w 12192000"/>
              <a:gd name="connsiteY137" fmla="*/ 183887 h 4939827"/>
              <a:gd name="connsiteX138" fmla="*/ 5093642 w 12192000"/>
              <a:gd name="connsiteY138" fmla="*/ 177214 h 4939827"/>
              <a:gd name="connsiteX139" fmla="*/ 5102642 w 12192000"/>
              <a:gd name="connsiteY139" fmla="*/ 186816 h 4939827"/>
              <a:gd name="connsiteX140" fmla="*/ 5193590 w 12192000"/>
              <a:gd name="connsiteY140" fmla="*/ 156458 h 4939827"/>
              <a:gd name="connsiteX141" fmla="*/ 5323922 w 12192000"/>
              <a:gd name="connsiteY141" fmla="*/ 146332 h 4939827"/>
              <a:gd name="connsiteX142" fmla="*/ 5421860 w 12192000"/>
              <a:gd name="connsiteY142" fmla="*/ 167298 h 4939827"/>
              <a:gd name="connsiteX143" fmla="*/ 5476948 w 12192000"/>
              <a:gd name="connsiteY143" fmla="*/ 173249 h 4939827"/>
              <a:gd name="connsiteX144" fmla="*/ 5516842 w 12192000"/>
              <a:gd name="connsiteY144" fmla="*/ 184018 h 4939827"/>
              <a:gd name="connsiteX145" fmla="*/ 5619415 w 12192000"/>
              <a:gd name="connsiteY145" fmla="*/ 176781 h 4939827"/>
              <a:gd name="connsiteX146" fmla="*/ 5789867 w 12192000"/>
              <a:gd name="connsiteY146" fmla="*/ 150304 h 4939827"/>
              <a:gd name="connsiteX147" fmla="*/ 5825953 w 12192000"/>
              <a:gd name="connsiteY147" fmla="*/ 147907 h 4939827"/>
              <a:gd name="connsiteX148" fmla="*/ 5856168 w 12192000"/>
              <a:gd name="connsiteY148" fmla="*/ 158719 h 4939827"/>
              <a:gd name="connsiteX149" fmla="*/ 5862476 w 12192000"/>
              <a:gd name="connsiteY149" fmla="*/ 172447 h 4939827"/>
              <a:gd name="connsiteX150" fmla="*/ 5882195 w 12192000"/>
              <a:gd name="connsiteY150" fmla="*/ 173195 h 4939827"/>
              <a:gd name="connsiteX151" fmla="*/ 5952585 w 12192000"/>
              <a:gd name="connsiteY151" fmla="*/ 161012 h 4939827"/>
              <a:gd name="connsiteX152" fmla="*/ 6001964 w 12192000"/>
              <a:gd name="connsiteY152" fmla="*/ 154786 h 4939827"/>
              <a:gd name="connsiteX153" fmla="*/ 6184207 w 12192000"/>
              <a:gd name="connsiteY153" fmla="*/ 132658 h 4939827"/>
              <a:gd name="connsiteX154" fmla="*/ 6415830 w 12192000"/>
              <a:gd name="connsiteY154" fmla="*/ 136006 h 4939827"/>
              <a:gd name="connsiteX155" fmla="*/ 6756965 w 12192000"/>
              <a:gd name="connsiteY155" fmla="*/ 57636 h 4939827"/>
              <a:gd name="connsiteX156" fmla="*/ 6819400 w 12192000"/>
              <a:gd name="connsiteY156" fmla="*/ 30742 h 4939827"/>
              <a:gd name="connsiteX157" fmla="*/ 6986370 w 12192000"/>
              <a:gd name="connsiteY157" fmla="*/ 12659 h 4939827"/>
              <a:gd name="connsiteX158" fmla="*/ 6989536 w 12192000"/>
              <a:gd name="connsiteY158" fmla="*/ 14528 h 4939827"/>
              <a:gd name="connsiteX159" fmla="*/ 7015933 w 12192000"/>
              <a:gd name="connsiteY159" fmla="*/ 9653 h 4939827"/>
              <a:gd name="connsiteX160" fmla="*/ 7020592 w 12192000"/>
              <a:gd name="connsiteY160" fmla="*/ 1651 h 4939827"/>
              <a:gd name="connsiteX161" fmla="*/ 7025905 w 12192000"/>
              <a:gd name="connsiteY16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01067 w 12192000"/>
              <a:gd name="connsiteY31" fmla="*/ 270114 h 4939827"/>
              <a:gd name="connsiteX32" fmla="*/ 8672650 w 12192000"/>
              <a:gd name="connsiteY32" fmla="*/ 254821 h 4939827"/>
              <a:gd name="connsiteX33" fmla="*/ 8785543 w 12192000"/>
              <a:gd name="connsiteY33" fmla="*/ 263406 h 4939827"/>
              <a:gd name="connsiteX34" fmla="*/ 8830588 w 12192000"/>
              <a:gd name="connsiteY34" fmla="*/ 265483 h 4939827"/>
              <a:gd name="connsiteX35" fmla="*/ 8905142 w 12192000"/>
              <a:gd name="connsiteY35" fmla="*/ 264958 h 4939827"/>
              <a:gd name="connsiteX36" fmla="*/ 8968582 w 12192000"/>
              <a:gd name="connsiteY36" fmla="*/ 262728 h 4939827"/>
              <a:gd name="connsiteX37" fmla="*/ 8972994 w 12192000"/>
              <a:gd name="connsiteY37" fmla="*/ 263284 h 4939827"/>
              <a:gd name="connsiteX38" fmla="*/ 9004605 w 12192000"/>
              <a:gd name="connsiteY38" fmla="*/ 258041 h 4939827"/>
              <a:gd name="connsiteX39" fmla="*/ 9016165 w 12192000"/>
              <a:gd name="connsiteY39" fmla="*/ 261258 h 4939827"/>
              <a:gd name="connsiteX40" fmla="*/ 9043297 w 12192000"/>
              <a:gd name="connsiteY40" fmla="*/ 281547 h 4939827"/>
              <a:gd name="connsiteX41" fmla="*/ 9048315 w 12192000"/>
              <a:gd name="connsiteY41" fmla="*/ 279264 h 4939827"/>
              <a:gd name="connsiteX42" fmla="*/ 9054706 w 12192000"/>
              <a:gd name="connsiteY42" fmla="*/ 278538 h 4939827"/>
              <a:gd name="connsiteX43" fmla="*/ 9070919 w 12192000"/>
              <a:gd name="connsiteY43" fmla="*/ 281810 h 4939827"/>
              <a:gd name="connsiteX44" fmla="*/ 9076813 w 12192000"/>
              <a:gd name="connsiteY44" fmla="*/ 283909 h 4939827"/>
              <a:gd name="connsiteX45" fmla="*/ 9085871 w 12192000"/>
              <a:gd name="connsiteY45" fmla="*/ 285133 h 4939827"/>
              <a:gd name="connsiteX46" fmla="*/ 9086159 w 12192000"/>
              <a:gd name="connsiteY46" fmla="*/ 284887 h 4939827"/>
              <a:gd name="connsiteX47" fmla="*/ 9134606 w 12192000"/>
              <a:gd name="connsiteY47" fmla="*/ 288168 h 4939827"/>
              <a:gd name="connsiteX48" fmla="*/ 9195590 w 12192000"/>
              <a:gd name="connsiteY48" fmla="*/ 279568 h 4939827"/>
              <a:gd name="connsiteX49" fmla="*/ 9219336 w 12192000"/>
              <a:gd name="connsiteY49" fmla="*/ 278133 h 4939827"/>
              <a:gd name="connsiteX50" fmla="*/ 9232362 w 12192000"/>
              <a:gd name="connsiteY50" fmla="*/ 275894 h 4939827"/>
              <a:gd name="connsiteX51" fmla="*/ 9233396 w 12192000"/>
              <a:gd name="connsiteY51" fmla="*/ 274803 h 4939827"/>
              <a:gd name="connsiteX52" fmla="*/ 9256213 w 12192000"/>
              <a:gd name="connsiteY52" fmla="*/ 281576 h 4939827"/>
              <a:gd name="connsiteX53" fmla="*/ 9371484 w 12192000"/>
              <a:gd name="connsiteY53" fmla="*/ 329634 h 4939827"/>
              <a:gd name="connsiteX54" fmla="*/ 9404829 w 12192000"/>
              <a:gd name="connsiteY54" fmla="*/ 339038 h 4939827"/>
              <a:gd name="connsiteX55" fmla="*/ 9427021 w 12192000"/>
              <a:gd name="connsiteY55" fmla="*/ 358784 h 4939827"/>
              <a:gd name="connsiteX56" fmla="*/ 9670844 w 12192000"/>
              <a:gd name="connsiteY56" fmla="*/ 405128 h 4939827"/>
              <a:gd name="connsiteX57" fmla="*/ 9816083 w 12192000"/>
              <a:gd name="connsiteY57" fmla="*/ 416573 h 4939827"/>
              <a:gd name="connsiteX58" fmla="*/ 9936741 w 12192000"/>
              <a:gd name="connsiteY58" fmla="*/ 437044 h 4939827"/>
              <a:gd name="connsiteX59" fmla="*/ 10050093 w 12192000"/>
              <a:gd name="connsiteY59" fmla="*/ 443783 h 4939827"/>
              <a:gd name="connsiteX60" fmla="*/ 10130090 w 12192000"/>
              <a:gd name="connsiteY60" fmla="*/ 459520 h 4939827"/>
              <a:gd name="connsiteX61" fmla="*/ 10173456 w 12192000"/>
              <a:gd name="connsiteY61" fmla="*/ 457749 h 4939827"/>
              <a:gd name="connsiteX62" fmla="*/ 10218232 w 12192000"/>
              <a:gd name="connsiteY62" fmla="*/ 459820 h 4939827"/>
              <a:gd name="connsiteX63" fmla="*/ 10354176 w 12192000"/>
              <a:gd name="connsiteY63" fmla="*/ 471377 h 4939827"/>
              <a:gd name="connsiteX64" fmla="*/ 10430681 w 12192000"/>
              <a:gd name="connsiteY64" fmla="*/ 481226 h 4939827"/>
              <a:gd name="connsiteX65" fmla="*/ 10478169 w 12192000"/>
              <a:gd name="connsiteY65" fmla="*/ 481774 h 4939827"/>
              <a:gd name="connsiteX66" fmla="*/ 10540907 w 12192000"/>
              <a:gd name="connsiteY66" fmla="*/ 485607 h 4939827"/>
              <a:gd name="connsiteX67" fmla="*/ 10614941 w 12192000"/>
              <a:gd name="connsiteY67" fmla="*/ 487592 h 4939827"/>
              <a:gd name="connsiteX68" fmla="*/ 10674098 w 12192000"/>
              <a:gd name="connsiteY68" fmla="*/ 521656 h 4939827"/>
              <a:gd name="connsiteX69" fmla="*/ 10874834 w 12192000"/>
              <a:gd name="connsiteY69" fmla="*/ 574867 h 4939827"/>
              <a:gd name="connsiteX70" fmla="*/ 10944981 w 12192000"/>
              <a:gd name="connsiteY70" fmla="*/ 615042 h 4939827"/>
              <a:gd name="connsiteX71" fmla="*/ 11006376 w 12192000"/>
              <a:gd name="connsiteY71" fmla="*/ 645957 h 4939827"/>
              <a:gd name="connsiteX72" fmla="*/ 11076308 w 12192000"/>
              <a:gd name="connsiteY72" fmla="*/ 675698 h 4939827"/>
              <a:gd name="connsiteX73" fmla="*/ 11148789 w 12192000"/>
              <a:gd name="connsiteY73" fmla="*/ 685041 h 4939827"/>
              <a:gd name="connsiteX74" fmla="*/ 11249129 w 12192000"/>
              <a:gd name="connsiteY74" fmla="*/ 684218 h 4939827"/>
              <a:gd name="connsiteX75" fmla="*/ 11299915 w 12192000"/>
              <a:gd name="connsiteY75" fmla="*/ 692177 h 4939827"/>
              <a:gd name="connsiteX76" fmla="*/ 11386973 w 12192000"/>
              <a:gd name="connsiteY76" fmla="*/ 708209 h 4939827"/>
              <a:gd name="connsiteX77" fmla="*/ 11500105 w 12192000"/>
              <a:gd name="connsiteY77" fmla="*/ 735014 h 4939827"/>
              <a:gd name="connsiteX78" fmla="*/ 11621735 w 12192000"/>
              <a:gd name="connsiteY78" fmla="*/ 789584 h 4939827"/>
              <a:gd name="connsiteX79" fmla="*/ 11691200 w 12192000"/>
              <a:gd name="connsiteY79" fmla="*/ 867902 h 4939827"/>
              <a:gd name="connsiteX80" fmla="*/ 11819427 w 12192000"/>
              <a:gd name="connsiteY80" fmla="*/ 911634 h 4939827"/>
              <a:gd name="connsiteX81" fmla="*/ 11969720 w 12192000"/>
              <a:gd name="connsiteY81" fmla="*/ 964737 h 4939827"/>
              <a:gd name="connsiteX82" fmla="*/ 12055766 w 12192000"/>
              <a:gd name="connsiteY82" fmla="*/ 991268 h 4939827"/>
              <a:gd name="connsiteX83" fmla="*/ 12171539 w 12192000"/>
              <a:gd name="connsiteY83" fmla="*/ 995427 h 4939827"/>
              <a:gd name="connsiteX84" fmla="*/ 12187831 w 12192000"/>
              <a:gd name="connsiteY84" fmla="*/ 996580 h 4939827"/>
              <a:gd name="connsiteX85" fmla="*/ 12192000 w 12192000"/>
              <a:gd name="connsiteY85" fmla="*/ 996726 h 4939827"/>
              <a:gd name="connsiteX86" fmla="*/ 12192000 w 12192000"/>
              <a:gd name="connsiteY86" fmla="*/ 4939827 h 4939827"/>
              <a:gd name="connsiteX87" fmla="*/ 0 w 12192000"/>
              <a:gd name="connsiteY87" fmla="*/ 4939827 h 4939827"/>
              <a:gd name="connsiteX88" fmla="*/ 0 w 12192000"/>
              <a:gd name="connsiteY88" fmla="*/ 512043 h 4939827"/>
              <a:gd name="connsiteX89" fmla="*/ 7381 w 12192000"/>
              <a:gd name="connsiteY89" fmla="*/ 512580 h 4939827"/>
              <a:gd name="connsiteX90" fmla="*/ 100029 w 12192000"/>
              <a:gd name="connsiteY90" fmla="*/ 504758 h 4939827"/>
              <a:gd name="connsiteX91" fmla="*/ 155244 w 12192000"/>
              <a:gd name="connsiteY91" fmla="*/ 525130 h 4939827"/>
              <a:gd name="connsiteX92" fmla="*/ 254366 w 12192000"/>
              <a:gd name="connsiteY92" fmla="*/ 534449 h 4939827"/>
              <a:gd name="connsiteX93" fmla="*/ 447292 w 12192000"/>
              <a:gd name="connsiteY93" fmla="*/ 542725 h 4939827"/>
              <a:gd name="connsiteX94" fmla="*/ 628105 w 12192000"/>
              <a:gd name="connsiteY94" fmla="*/ 547853 h 4939827"/>
              <a:gd name="connsiteX95" fmla="*/ 783146 w 12192000"/>
              <a:gd name="connsiteY95" fmla="*/ 591799 h 4939827"/>
              <a:gd name="connsiteX96" fmla="*/ 1043676 w 12192000"/>
              <a:gd name="connsiteY96" fmla="*/ 591887 h 4939827"/>
              <a:gd name="connsiteX97" fmla="*/ 1281816 w 12192000"/>
              <a:gd name="connsiteY97" fmla="*/ 520946 h 4939827"/>
              <a:gd name="connsiteX98" fmla="*/ 1486347 w 12192000"/>
              <a:gd name="connsiteY98" fmla="*/ 487310 h 4939827"/>
              <a:gd name="connsiteX99" fmla="*/ 1568079 w 12192000"/>
              <a:gd name="connsiteY99" fmla="*/ 462531 h 4939827"/>
              <a:gd name="connsiteX100" fmla="*/ 1622516 w 12192000"/>
              <a:gd name="connsiteY100" fmla="*/ 466058 h 4939827"/>
              <a:gd name="connsiteX101" fmla="*/ 1655457 w 12192000"/>
              <a:gd name="connsiteY101" fmla="*/ 465359 h 4939827"/>
              <a:gd name="connsiteX102" fmla="*/ 1717454 w 12192000"/>
              <a:gd name="connsiteY102" fmla="*/ 417203 h 4939827"/>
              <a:gd name="connsiteX103" fmla="*/ 1913794 w 12192000"/>
              <a:gd name="connsiteY103" fmla="*/ 365255 h 4939827"/>
              <a:gd name="connsiteX104" fmla="*/ 2129762 w 12192000"/>
              <a:gd name="connsiteY104" fmla="*/ 367832 h 4939827"/>
              <a:gd name="connsiteX105" fmla="*/ 2376970 w 12192000"/>
              <a:gd name="connsiteY105" fmla="*/ 350129 h 4939827"/>
              <a:gd name="connsiteX106" fmla="*/ 2480155 w 12192000"/>
              <a:gd name="connsiteY106" fmla="*/ 359227 h 4939827"/>
              <a:gd name="connsiteX107" fmla="*/ 2586782 w 12192000"/>
              <a:gd name="connsiteY107" fmla="*/ 339352 h 4939827"/>
              <a:gd name="connsiteX108" fmla="*/ 2679617 w 12192000"/>
              <a:gd name="connsiteY108" fmla="*/ 305383 h 4939827"/>
              <a:gd name="connsiteX109" fmla="*/ 2788947 w 12192000"/>
              <a:gd name="connsiteY109" fmla="*/ 250375 h 4939827"/>
              <a:gd name="connsiteX110" fmla="*/ 2965530 w 12192000"/>
              <a:gd name="connsiteY110" fmla="*/ 245958 h 4939827"/>
              <a:gd name="connsiteX111" fmla="*/ 3103677 w 12192000"/>
              <a:gd name="connsiteY111" fmla="*/ 209527 h 4939827"/>
              <a:gd name="connsiteX112" fmla="*/ 3126759 w 12192000"/>
              <a:gd name="connsiteY112" fmla="*/ 211226 h 4939827"/>
              <a:gd name="connsiteX113" fmla="*/ 3164020 w 12192000"/>
              <a:gd name="connsiteY113" fmla="*/ 212779 h 4939827"/>
              <a:gd name="connsiteX114" fmla="*/ 3285019 w 12192000"/>
              <a:gd name="connsiteY114" fmla="*/ 220535 h 4939827"/>
              <a:gd name="connsiteX115" fmla="*/ 3365154 w 12192000"/>
              <a:gd name="connsiteY115" fmla="*/ 226416 h 4939827"/>
              <a:gd name="connsiteX116" fmla="*/ 3367507 w 12192000"/>
              <a:gd name="connsiteY116" fmla="*/ 225416 h 4939827"/>
              <a:gd name="connsiteX117" fmla="*/ 3387567 w 12192000"/>
              <a:gd name="connsiteY117" fmla="*/ 227103 h 4939827"/>
              <a:gd name="connsiteX118" fmla="*/ 3498001 w 12192000"/>
              <a:gd name="connsiteY118" fmla="*/ 231941 h 4939827"/>
              <a:gd name="connsiteX119" fmla="*/ 3561557 w 12192000"/>
              <a:gd name="connsiteY119" fmla="*/ 228095 h 4939827"/>
              <a:gd name="connsiteX120" fmla="*/ 3611920 w 12192000"/>
              <a:gd name="connsiteY120" fmla="*/ 218094 h 4939827"/>
              <a:gd name="connsiteX121" fmla="*/ 3620528 w 12192000"/>
              <a:gd name="connsiteY121" fmla="*/ 218788 h 4939827"/>
              <a:gd name="connsiteX122" fmla="*/ 3620766 w 12192000"/>
              <a:gd name="connsiteY122" fmla="*/ 218511 h 4939827"/>
              <a:gd name="connsiteX123" fmla="*/ 3629977 w 12192000"/>
              <a:gd name="connsiteY123" fmla="*/ 218664 h 4939827"/>
              <a:gd name="connsiteX124" fmla="*/ 3636217 w 12192000"/>
              <a:gd name="connsiteY124" fmla="*/ 220048 h 4939827"/>
              <a:gd name="connsiteX125" fmla="*/ 3709484 w 12192000"/>
              <a:gd name="connsiteY125" fmla="*/ 186927 h 4939827"/>
              <a:gd name="connsiteX126" fmla="*/ 3761342 w 12192000"/>
              <a:gd name="connsiteY126" fmla="*/ 177474 h 4939827"/>
              <a:gd name="connsiteX127" fmla="*/ 3799748 w 12192000"/>
              <a:gd name="connsiteY127" fmla="*/ 167154 h 4939827"/>
              <a:gd name="connsiteX128" fmla="*/ 3922756 w 12192000"/>
              <a:gd name="connsiteY128" fmla="*/ 194044 h 4939827"/>
              <a:gd name="connsiteX129" fmla="*/ 4028476 w 12192000"/>
              <a:gd name="connsiteY129" fmla="*/ 223679 h 4939827"/>
              <a:gd name="connsiteX130" fmla="*/ 4191582 w 12192000"/>
              <a:gd name="connsiteY130" fmla="*/ 238952 h 4939827"/>
              <a:gd name="connsiteX131" fmla="*/ 4251024 w 12192000"/>
              <a:gd name="connsiteY131" fmla="*/ 240874 h 4939827"/>
              <a:gd name="connsiteX132" fmla="*/ 4355275 w 12192000"/>
              <a:gd name="connsiteY132" fmla="*/ 260205 h 4939827"/>
              <a:gd name="connsiteX133" fmla="*/ 4423807 w 12192000"/>
              <a:gd name="connsiteY133" fmla="*/ 270366 h 4939827"/>
              <a:gd name="connsiteX134" fmla="*/ 4558432 w 12192000"/>
              <a:gd name="connsiteY134" fmla="*/ 269194 h 4939827"/>
              <a:gd name="connsiteX135" fmla="*/ 4635061 w 12192000"/>
              <a:gd name="connsiteY135" fmla="*/ 280682 h 4939827"/>
              <a:gd name="connsiteX136" fmla="*/ 4807427 w 12192000"/>
              <a:gd name="connsiteY136" fmla="*/ 276835 h 4939827"/>
              <a:gd name="connsiteX137" fmla="*/ 5028933 w 12192000"/>
              <a:gd name="connsiteY137" fmla="*/ 183887 h 4939827"/>
              <a:gd name="connsiteX138" fmla="*/ 5093642 w 12192000"/>
              <a:gd name="connsiteY138" fmla="*/ 177214 h 4939827"/>
              <a:gd name="connsiteX139" fmla="*/ 5102642 w 12192000"/>
              <a:gd name="connsiteY139" fmla="*/ 186816 h 4939827"/>
              <a:gd name="connsiteX140" fmla="*/ 5193590 w 12192000"/>
              <a:gd name="connsiteY140" fmla="*/ 156458 h 4939827"/>
              <a:gd name="connsiteX141" fmla="*/ 5323922 w 12192000"/>
              <a:gd name="connsiteY141" fmla="*/ 146332 h 4939827"/>
              <a:gd name="connsiteX142" fmla="*/ 5421860 w 12192000"/>
              <a:gd name="connsiteY142" fmla="*/ 167298 h 4939827"/>
              <a:gd name="connsiteX143" fmla="*/ 5476948 w 12192000"/>
              <a:gd name="connsiteY143" fmla="*/ 173249 h 4939827"/>
              <a:gd name="connsiteX144" fmla="*/ 5516842 w 12192000"/>
              <a:gd name="connsiteY144" fmla="*/ 184018 h 4939827"/>
              <a:gd name="connsiteX145" fmla="*/ 5619415 w 12192000"/>
              <a:gd name="connsiteY145" fmla="*/ 176781 h 4939827"/>
              <a:gd name="connsiteX146" fmla="*/ 5789867 w 12192000"/>
              <a:gd name="connsiteY146" fmla="*/ 150304 h 4939827"/>
              <a:gd name="connsiteX147" fmla="*/ 5825953 w 12192000"/>
              <a:gd name="connsiteY147" fmla="*/ 147907 h 4939827"/>
              <a:gd name="connsiteX148" fmla="*/ 5856168 w 12192000"/>
              <a:gd name="connsiteY148" fmla="*/ 158719 h 4939827"/>
              <a:gd name="connsiteX149" fmla="*/ 5862476 w 12192000"/>
              <a:gd name="connsiteY149" fmla="*/ 172447 h 4939827"/>
              <a:gd name="connsiteX150" fmla="*/ 5882195 w 12192000"/>
              <a:gd name="connsiteY150" fmla="*/ 173195 h 4939827"/>
              <a:gd name="connsiteX151" fmla="*/ 5952585 w 12192000"/>
              <a:gd name="connsiteY151" fmla="*/ 161012 h 4939827"/>
              <a:gd name="connsiteX152" fmla="*/ 6001964 w 12192000"/>
              <a:gd name="connsiteY152" fmla="*/ 154786 h 4939827"/>
              <a:gd name="connsiteX153" fmla="*/ 6184207 w 12192000"/>
              <a:gd name="connsiteY153" fmla="*/ 132658 h 4939827"/>
              <a:gd name="connsiteX154" fmla="*/ 6415830 w 12192000"/>
              <a:gd name="connsiteY154" fmla="*/ 136006 h 4939827"/>
              <a:gd name="connsiteX155" fmla="*/ 6756965 w 12192000"/>
              <a:gd name="connsiteY155" fmla="*/ 57636 h 4939827"/>
              <a:gd name="connsiteX156" fmla="*/ 6819400 w 12192000"/>
              <a:gd name="connsiteY156" fmla="*/ 30742 h 4939827"/>
              <a:gd name="connsiteX157" fmla="*/ 6986370 w 12192000"/>
              <a:gd name="connsiteY157" fmla="*/ 12659 h 4939827"/>
              <a:gd name="connsiteX158" fmla="*/ 6989536 w 12192000"/>
              <a:gd name="connsiteY158" fmla="*/ 14528 h 4939827"/>
              <a:gd name="connsiteX159" fmla="*/ 7015933 w 12192000"/>
              <a:gd name="connsiteY159" fmla="*/ 9653 h 4939827"/>
              <a:gd name="connsiteX160" fmla="*/ 7020592 w 12192000"/>
              <a:gd name="connsiteY160" fmla="*/ 1651 h 4939827"/>
              <a:gd name="connsiteX161" fmla="*/ 7025905 w 12192000"/>
              <a:gd name="connsiteY16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72650 w 12192000"/>
              <a:gd name="connsiteY31" fmla="*/ 254821 h 4939827"/>
              <a:gd name="connsiteX32" fmla="*/ 8785543 w 12192000"/>
              <a:gd name="connsiteY32" fmla="*/ 263406 h 4939827"/>
              <a:gd name="connsiteX33" fmla="*/ 8830588 w 12192000"/>
              <a:gd name="connsiteY33" fmla="*/ 265483 h 4939827"/>
              <a:gd name="connsiteX34" fmla="*/ 8905142 w 12192000"/>
              <a:gd name="connsiteY34" fmla="*/ 264958 h 4939827"/>
              <a:gd name="connsiteX35" fmla="*/ 8968582 w 12192000"/>
              <a:gd name="connsiteY35" fmla="*/ 262728 h 4939827"/>
              <a:gd name="connsiteX36" fmla="*/ 8972994 w 12192000"/>
              <a:gd name="connsiteY36" fmla="*/ 263284 h 4939827"/>
              <a:gd name="connsiteX37" fmla="*/ 9004605 w 12192000"/>
              <a:gd name="connsiteY37" fmla="*/ 258041 h 4939827"/>
              <a:gd name="connsiteX38" fmla="*/ 9016165 w 12192000"/>
              <a:gd name="connsiteY38" fmla="*/ 261258 h 4939827"/>
              <a:gd name="connsiteX39" fmla="*/ 9043297 w 12192000"/>
              <a:gd name="connsiteY39" fmla="*/ 281547 h 4939827"/>
              <a:gd name="connsiteX40" fmla="*/ 9048315 w 12192000"/>
              <a:gd name="connsiteY40" fmla="*/ 279264 h 4939827"/>
              <a:gd name="connsiteX41" fmla="*/ 9054706 w 12192000"/>
              <a:gd name="connsiteY41" fmla="*/ 278538 h 4939827"/>
              <a:gd name="connsiteX42" fmla="*/ 9070919 w 12192000"/>
              <a:gd name="connsiteY42" fmla="*/ 281810 h 4939827"/>
              <a:gd name="connsiteX43" fmla="*/ 9076813 w 12192000"/>
              <a:gd name="connsiteY43" fmla="*/ 283909 h 4939827"/>
              <a:gd name="connsiteX44" fmla="*/ 9085871 w 12192000"/>
              <a:gd name="connsiteY44" fmla="*/ 285133 h 4939827"/>
              <a:gd name="connsiteX45" fmla="*/ 9086159 w 12192000"/>
              <a:gd name="connsiteY45" fmla="*/ 284887 h 4939827"/>
              <a:gd name="connsiteX46" fmla="*/ 9134606 w 12192000"/>
              <a:gd name="connsiteY46" fmla="*/ 288168 h 4939827"/>
              <a:gd name="connsiteX47" fmla="*/ 9195590 w 12192000"/>
              <a:gd name="connsiteY47" fmla="*/ 279568 h 4939827"/>
              <a:gd name="connsiteX48" fmla="*/ 9219336 w 12192000"/>
              <a:gd name="connsiteY48" fmla="*/ 278133 h 4939827"/>
              <a:gd name="connsiteX49" fmla="*/ 9232362 w 12192000"/>
              <a:gd name="connsiteY49" fmla="*/ 275894 h 4939827"/>
              <a:gd name="connsiteX50" fmla="*/ 9233396 w 12192000"/>
              <a:gd name="connsiteY50" fmla="*/ 274803 h 4939827"/>
              <a:gd name="connsiteX51" fmla="*/ 9256213 w 12192000"/>
              <a:gd name="connsiteY51" fmla="*/ 281576 h 4939827"/>
              <a:gd name="connsiteX52" fmla="*/ 9371484 w 12192000"/>
              <a:gd name="connsiteY52" fmla="*/ 329634 h 4939827"/>
              <a:gd name="connsiteX53" fmla="*/ 9404829 w 12192000"/>
              <a:gd name="connsiteY53" fmla="*/ 339038 h 4939827"/>
              <a:gd name="connsiteX54" fmla="*/ 9427021 w 12192000"/>
              <a:gd name="connsiteY54" fmla="*/ 358784 h 4939827"/>
              <a:gd name="connsiteX55" fmla="*/ 9670844 w 12192000"/>
              <a:gd name="connsiteY55" fmla="*/ 405128 h 4939827"/>
              <a:gd name="connsiteX56" fmla="*/ 9816083 w 12192000"/>
              <a:gd name="connsiteY56" fmla="*/ 416573 h 4939827"/>
              <a:gd name="connsiteX57" fmla="*/ 9936741 w 12192000"/>
              <a:gd name="connsiteY57" fmla="*/ 437044 h 4939827"/>
              <a:gd name="connsiteX58" fmla="*/ 10050093 w 12192000"/>
              <a:gd name="connsiteY58" fmla="*/ 443783 h 4939827"/>
              <a:gd name="connsiteX59" fmla="*/ 10130090 w 12192000"/>
              <a:gd name="connsiteY59" fmla="*/ 459520 h 4939827"/>
              <a:gd name="connsiteX60" fmla="*/ 10173456 w 12192000"/>
              <a:gd name="connsiteY60" fmla="*/ 457749 h 4939827"/>
              <a:gd name="connsiteX61" fmla="*/ 10218232 w 12192000"/>
              <a:gd name="connsiteY61" fmla="*/ 459820 h 4939827"/>
              <a:gd name="connsiteX62" fmla="*/ 10354176 w 12192000"/>
              <a:gd name="connsiteY62" fmla="*/ 471377 h 4939827"/>
              <a:gd name="connsiteX63" fmla="*/ 10430681 w 12192000"/>
              <a:gd name="connsiteY63" fmla="*/ 481226 h 4939827"/>
              <a:gd name="connsiteX64" fmla="*/ 10478169 w 12192000"/>
              <a:gd name="connsiteY64" fmla="*/ 481774 h 4939827"/>
              <a:gd name="connsiteX65" fmla="*/ 10540907 w 12192000"/>
              <a:gd name="connsiteY65" fmla="*/ 485607 h 4939827"/>
              <a:gd name="connsiteX66" fmla="*/ 10614941 w 12192000"/>
              <a:gd name="connsiteY66" fmla="*/ 487592 h 4939827"/>
              <a:gd name="connsiteX67" fmla="*/ 10674098 w 12192000"/>
              <a:gd name="connsiteY67" fmla="*/ 521656 h 4939827"/>
              <a:gd name="connsiteX68" fmla="*/ 10874834 w 12192000"/>
              <a:gd name="connsiteY68" fmla="*/ 574867 h 4939827"/>
              <a:gd name="connsiteX69" fmla="*/ 10944981 w 12192000"/>
              <a:gd name="connsiteY69" fmla="*/ 615042 h 4939827"/>
              <a:gd name="connsiteX70" fmla="*/ 11006376 w 12192000"/>
              <a:gd name="connsiteY70" fmla="*/ 645957 h 4939827"/>
              <a:gd name="connsiteX71" fmla="*/ 11076308 w 12192000"/>
              <a:gd name="connsiteY71" fmla="*/ 675698 h 4939827"/>
              <a:gd name="connsiteX72" fmla="*/ 11148789 w 12192000"/>
              <a:gd name="connsiteY72" fmla="*/ 685041 h 4939827"/>
              <a:gd name="connsiteX73" fmla="*/ 11249129 w 12192000"/>
              <a:gd name="connsiteY73" fmla="*/ 684218 h 4939827"/>
              <a:gd name="connsiteX74" fmla="*/ 11299915 w 12192000"/>
              <a:gd name="connsiteY74" fmla="*/ 692177 h 4939827"/>
              <a:gd name="connsiteX75" fmla="*/ 11386973 w 12192000"/>
              <a:gd name="connsiteY75" fmla="*/ 708209 h 4939827"/>
              <a:gd name="connsiteX76" fmla="*/ 11500105 w 12192000"/>
              <a:gd name="connsiteY76" fmla="*/ 735014 h 4939827"/>
              <a:gd name="connsiteX77" fmla="*/ 11621735 w 12192000"/>
              <a:gd name="connsiteY77" fmla="*/ 789584 h 4939827"/>
              <a:gd name="connsiteX78" fmla="*/ 11691200 w 12192000"/>
              <a:gd name="connsiteY78" fmla="*/ 867902 h 4939827"/>
              <a:gd name="connsiteX79" fmla="*/ 11819427 w 12192000"/>
              <a:gd name="connsiteY79" fmla="*/ 911634 h 4939827"/>
              <a:gd name="connsiteX80" fmla="*/ 11969720 w 12192000"/>
              <a:gd name="connsiteY80" fmla="*/ 964737 h 4939827"/>
              <a:gd name="connsiteX81" fmla="*/ 12055766 w 12192000"/>
              <a:gd name="connsiteY81" fmla="*/ 991268 h 4939827"/>
              <a:gd name="connsiteX82" fmla="*/ 12171539 w 12192000"/>
              <a:gd name="connsiteY82" fmla="*/ 995427 h 4939827"/>
              <a:gd name="connsiteX83" fmla="*/ 12187831 w 12192000"/>
              <a:gd name="connsiteY83" fmla="*/ 996580 h 4939827"/>
              <a:gd name="connsiteX84" fmla="*/ 12192000 w 12192000"/>
              <a:gd name="connsiteY84" fmla="*/ 996726 h 4939827"/>
              <a:gd name="connsiteX85" fmla="*/ 12192000 w 12192000"/>
              <a:gd name="connsiteY85" fmla="*/ 4939827 h 4939827"/>
              <a:gd name="connsiteX86" fmla="*/ 0 w 12192000"/>
              <a:gd name="connsiteY86" fmla="*/ 4939827 h 4939827"/>
              <a:gd name="connsiteX87" fmla="*/ 0 w 12192000"/>
              <a:gd name="connsiteY87" fmla="*/ 512043 h 4939827"/>
              <a:gd name="connsiteX88" fmla="*/ 7381 w 12192000"/>
              <a:gd name="connsiteY88" fmla="*/ 512580 h 4939827"/>
              <a:gd name="connsiteX89" fmla="*/ 100029 w 12192000"/>
              <a:gd name="connsiteY89" fmla="*/ 504758 h 4939827"/>
              <a:gd name="connsiteX90" fmla="*/ 155244 w 12192000"/>
              <a:gd name="connsiteY90" fmla="*/ 525130 h 4939827"/>
              <a:gd name="connsiteX91" fmla="*/ 254366 w 12192000"/>
              <a:gd name="connsiteY91" fmla="*/ 534449 h 4939827"/>
              <a:gd name="connsiteX92" fmla="*/ 447292 w 12192000"/>
              <a:gd name="connsiteY92" fmla="*/ 542725 h 4939827"/>
              <a:gd name="connsiteX93" fmla="*/ 628105 w 12192000"/>
              <a:gd name="connsiteY93" fmla="*/ 547853 h 4939827"/>
              <a:gd name="connsiteX94" fmla="*/ 783146 w 12192000"/>
              <a:gd name="connsiteY94" fmla="*/ 591799 h 4939827"/>
              <a:gd name="connsiteX95" fmla="*/ 1043676 w 12192000"/>
              <a:gd name="connsiteY95" fmla="*/ 591887 h 4939827"/>
              <a:gd name="connsiteX96" fmla="*/ 1281816 w 12192000"/>
              <a:gd name="connsiteY96" fmla="*/ 520946 h 4939827"/>
              <a:gd name="connsiteX97" fmla="*/ 1486347 w 12192000"/>
              <a:gd name="connsiteY97" fmla="*/ 487310 h 4939827"/>
              <a:gd name="connsiteX98" fmla="*/ 1568079 w 12192000"/>
              <a:gd name="connsiteY98" fmla="*/ 462531 h 4939827"/>
              <a:gd name="connsiteX99" fmla="*/ 1622516 w 12192000"/>
              <a:gd name="connsiteY99" fmla="*/ 466058 h 4939827"/>
              <a:gd name="connsiteX100" fmla="*/ 1655457 w 12192000"/>
              <a:gd name="connsiteY100" fmla="*/ 465359 h 4939827"/>
              <a:gd name="connsiteX101" fmla="*/ 1717454 w 12192000"/>
              <a:gd name="connsiteY101" fmla="*/ 417203 h 4939827"/>
              <a:gd name="connsiteX102" fmla="*/ 1913794 w 12192000"/>
              <a:gd name="connsiteY102" fmla="*/ 365255 h 4939827"/>
              <a:gd name="connsiteX103" fmla="*/ 2129762 w 12192000"/>
              <a:gd name="connsiteY103" fmla="*/ 367832 h 4939827"/>
              <a:gd name="connsiteX104" fmla="*/ 2376970 w 12192000"/>
              <a:gd name="connsiteY104" fmla="*/ 350129 h 4939827"/>
              <a:gd name="connsiteX105" fmla="*/ 2480155 w 12192000"/>
              <a:gd name="connsiteY105" fmla="*/ 359227 h 4939827"/>
              <a:gd name="connsiteX106" fmla="*/ 2586782 w 12192000"/>
              <a:gd name="connsiteY106" fmla="*/ 339352 h 4939827"/>
              <a:gd name="connsiteX107" fmla="*/ 2679617 w 12192000"/>
              <a:gd name="connsiteY107" fmla="*/ 305383 h 4939827"/>
              <a:gd name="connsiteX108" fmla="*/ 2788947 w 12192000"/>
              <a:gd name="connsiteY108" fmla="*/ 250375 h 4939827"/>
              <a:gd name="connsiteX109" fmla="*/ 2965530 w 12192000"/>
              <a:gd name="connsiteY109" fmla="*/ 245958 h 4939827"/>
              <a:gd name="connsiteX110" fmla="*/ 3103677 w 12192000"/>
              <a:gd name="connsiteY110" fmla="*/ 209527 h 4939827"/>
              <a:gd name="connsiteX111" fmla="*/ 3126759 w 12192000"/>
              <a:gd name="connsiteY111" fmla="*/ 211226 h 4939827"/>
              <a:gd name="connsiteX112" fmla="*/ 3164020 w 12192000"/>
              <a:gd name="connsiteY112" fmla="*/ 212779 h 4939827"/>
              <a:gd name="connsiteX113" fmla="*/ 3285019 w 12192000"/>
              <a:gd name="connsiteY113" fmla="*/ 220535 h 4939827"/>
              <a:gd name="connsiteX114" fmla="*/ 3365154 w 12192000"/>
              <a:gd name="connsiteY114" fmla="*/ 226416 h 4939827"/>
              <a:gd name="connsiteX115" fmla="*/ 3367507 w 12192000"/>
              <a:gd name="connsiteY115" fmla="*/ 225416 h 4939827"/>
              <a:gd name="connsiteX116" fmla="*/ 3387567 w 12192000"/>
              <a:gd name="connsiteY116" fmla="*/ 227103 h 4939827"/>
              <a:gd name="connsiteX117" fmla="*/ 3498001 w 12192000"/>
              <a:gd name="connsiteY117" fmla="*/ 231941 h 4939827"/>
              <a:gd name="connsiteX118" fmla="*/ 3561557 w 12192000"/>
              <a:gd name="connsiteY118" fmla="*/ 228095 h 4939827"/>
              <a:gd name="connsiteX119" fmla="*/ 3611920 w 12192000"/>
              <a:gd name="connsiteY119" fmla="*/ 218094 h 4939827"/>
              <a:gd name="connsiteX120" fmla="*/ 3620528 w 12192000"/>
              <a:gd name="connsiteY120" fmla="*/ 218788 h 4939827"/>
              <a:gd name="connsiteX121" fmla="*/ 3620766 w 12192000"/>
              <a:gd name="connsiteY121" fmla="*/ 218511 h 4939827"/>
              <a:gd name="connsiteX122" fmla="*/ 3629977 w 12192000"/>
              <a:gd name="connsiteY122" fmla="*/ 218664 h 4939827"/>
              <a:gd name="connsiteX123" fmla="*/ 3636217 w 12192000"/>
              <a:gd name="connsiteY123" fmla="*/ 220048 h 4939827"/>
              <a:gd name="connsiteX124" fmla="*/ 3709484 w 12192000"/>
              <a:gd name="connsiteY124" fmla="*/ 186927 h 4939827"/>
              <a:gd name="connsiteX125" fmla="*/ 3761342 w 12192000"/>
              <a:gd name="connsiteY125" fmla="*/ 177474 h 4939827"/>
              <a:gd name="connsiteX126" fmla="*/ 3799748 w 12192000"/>
              <a:gd name="connsiteY126" fmla="*/ 167154 h 4939827"/>
              <a:gd name="connsiteX127" fmla="*/ 3922756 w 12192000"/>
              <a:gd name="connsiteY127" fmla="*/ 194044 h 4939827"/>
              <a:gd name="connsiteX128" fmla="*/ 4028476 w 12192000"/>
              <a:gd name="connsiteY128" fmla="*/ 223679 h 4939827"/>
              <a:gd name="connsiteX129" fmla="*/ 4191582 w 12192000"/>
              <a:gd name="connsiteY129" fmla="*/ 238952 h 4939827"/>
              <a:gd name="connsiteX130" fmla="*/ 4251024 w 12192000"/>
              <a:gd name="connsiteY130" fmla="*/ 240874 h 4939827"/>
              <a:gd name="connsiteX131" fmla="*/ 4355275 w 12192000"/>
              <a:gd name="connsiteY131" fmla="*/ 260205 h 4939827"/>
              <a:gd name="connsiteX132" fmla="*/ 4423807 w 12192000"/>
              <a:gd name="connsiteY132" fmla="*/ 270366 h 4939827"/>
              <a:gd name="connsiteX133" fmla="*/ 4558432 w 12192000"/>
              <a:gd name="connsiteY133" fmla="*/ 269194 h 4939827"/>
              <a:gd name="connsiteX134" fmla="*/ 4635061 w 12192000"/>
              <a:gd name="connsiteY134" fmla="*/ 280682 h 4939827"/>
              <a:gd name="connsiteX135" fmla="*/ 4807427 w 12192000"/>
              <a:gd name="connsiteY135" fmla="*/ 276835 h 4939827"/>
              <a:gd name="connsiteX136" fmla="*/ 5028933 w 12192000"/>
              <a:gd name="connsiteY136" fmla="*/ 183887 h 4939827"/>
              <a:gd name="connsiteX137" fmla="*/ 5093642 w 12192000"/>
              <a:gd name="connsiteY137" fmla="*/ 177214 h 4939827"/>
              <a:gd name="connsiteX138" fmla="*/ 5102642 w 12192000"/>
              <a:gd name="connsiteY138" fmla="*/ 186816 h 4939827"/>
              <a:gd name="connsiteX139" fmla="*/ 5193590 w 12192000"/>
              <a:gd name="connsiteY139" fmla="*/ 156458 h 4939827"/>
              <a:gd name="connsiteX140" fmla="*/ 5323922 w 12192000"/>
              <a:gd name="connsiteY140" fmla="*/ 146332 h 4939827"/>
              <a:gd name="connsiteX141" fmla="*/ 5421860 w 12192000"/>
              <a:gd name="connsiteY141" fmla="*/ 167298 h 4939827"/>
              <a:gd name="connsiteX142" fmla="*/ 5476948 w 12192000"/>
              <a:gd name="connsiteY142" fmla="*/ 173249 h 4939827"/>
              <a:gd name="connsiteX143" fmla="*/ 5516842 w 12192000"/>
              <a:gd name="connsiteY143" fmla="*/ 184018 h 4939827"/>
              <a:gd name="connsiteX144" fmla="*/ 5619415 w 12192000"/>
              <a:gd name="connsiteY144" fmla="*/ 176781 h 4939827"/>
              <a:gd name="connsiteX145" fmla="*/ 5789867 w 12192000"/>
              <a:gd name="connsiteY145" fmla="*/ 150304 h 4939827"/>
              <a:gd name="connsiteX146" fmla="*/ 5825953 w 12192000"/>
              <a:gd name="connsiteY146" fmla="*/ 147907 h 4939827"/>
              <a:gd name="connsiteX147" fmla="*/ 5856168 w 12192000"/>
              <a:gd name="connsiteY147" fmla="*/ 158719 h 4939827"/>
              <a:gd name="connsiteX148" fmla="*/ 5862476 w 12192000"/>
              <a:gd name="connsiteY148" fmla="*/ 172447 h 4939827"/>
              <a:gd name="connsiteX149" fmla="*/ 5882195 w 12192000"/>
              <a:gd name="connsiteY149" fmla="*/ 173195 h 4939827"/>
              <a:gd name="connsiteX150" fmla="*/ 5952585 w 12192000"/>
              <a:gd name="connsiteY150" fmla="*/ 161012 h 4939827"/>
              <a:gd name="connsiteX151" fmla="*/ 6001964 w 12192000"/>
              <a:gd name="connsiteY151" fmla="*/ 154786 h 4939827"/>
              <a:gd name="connsiteX152" fmla="*/ 6184207 w 12192000"/>
              <a:gd name="connsiteY152" fmla="*/ 132658 h 4939827"/>
              <a:gd name="connsiteX153" fmla="*/ 6415830 w 12192000"/>
              <a:gd name="connsiteY153" fmla="*/ 136006 h 4939827"/>
              <a:gd name="connsiteX154" fmla="*/ 6756965 w 12192000"/>
              <a:gd name="connsiteY154" fmla="*/ 57636 h 4939827"/>
              <a:gd name="connsiteX155" fmla="*/ 6819400 w 12192000"/>
              <a:gd name="connsiteY155" fmla="*/ 30742 h 4939827"/>
              <a:gd name="connsiteX156" fmla="*/ 6986370 w 12192000"/>
              <a:gd name="connsiteY156" fmla="*/ 12659 h 4939827"/>
              <a:gd name="connsiteX157" fmla="*/ 6989536 w 12192000"/>
              <a:gd name="connsiteY157" fmla="*/ 14528 h 4939827"/>
              <a:gd name="connsiteX158" fmla="*/ 7015933 w 12192000"/>
              <a:gd name="connsiteY158" fmla="*/ 9653 h 4939827"/>
              <a:gd name="connsiteX159" fmla="*/ 7020592 w 12192000"/>
              <a:gd name="connsiteY159" fmla="*/ 1651 h 4939827"/>
              <a:gd name="connsiteX160" fmla="*/ 7025905 w 12192000"/>
              <a:gd name="connsiteY160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72650 w 12192000"/>
              <a:gd name="connsiteY31" fmla="*/ 254821 h 4939827"/>
              <a:gd name="connsiteX32" fmla="*/ 8785543 w 12192000"/>
              <a:gd name="connsiteY32" fmla="*/ 263406 h 4939827"/>
              <a:gd name="connsiteX33" fmla="*/ 8830588 w 12192000"/>
              <a:gd name="connsiteY33" fmla="*/ 265483 h 4939827"/>
              <a:gd name="connsiteX34" fmla="*/ 8905142 w 12192000"/>
              <a:gd name="connsiteY34" fmla="*/ 264958 h 4939827"/>
              <a:gd name="connsiteX35" fmla="*/ 8968582 w 12192000"/>
              <a:gd name="connsiteY35" fmla="*/ 262728 h 4939827"/>
              <a:gd name="connsiteX36" fmla="*/ 8972994 w 12192000"/>
              <a:gd name="connsiteY36" fmla="*/ 263284 h 4939827"/>
              <a:gd name="connsiteX37" fmla="*/ 9004605 w 12192000"/>
              <a:gd name="connsiteY37" fmla="*/ 258041 h 4939827"/>
              <a:gd name="connsiteX38" fmla="*/ 9016165 w 12192000"/>
              <a:gd name="connsiteY38" fmla="*/ 261258 h 4939827"/>
              <a:gd name="connsiteX39" fmla="*/ 9043297 w 12192000"/>
              <a:gd name="connsiteY39" fmla="*/ 281547 h 4939827"/>
              <a:gd name="connsiteX40" fmla="*/ 9048315 w 12192000"/>
              <a:gd name="connsiteY40" fmla="*/ 279264 h 4939827"/>
              <a:gd name="connsiteX41" fmla="*/ 9054706 w 12192000"/>
              <a:gd name="connsiteY41" fmla="*/ 278538 h 4939827"/>
              <a:gd name="connsiteX42" fmla="*/ 9070919 w 12192000"/>
              <a:gd name="connsiteY42" fmla="*/ 281810 h 4939827"/>
              <a:gd name="connsiteX43" fmla="*/ 9076813 w 12192000"/>
              <a:gd name="connsiteY43" fmla="*/ 283909 h 4939827"/>
              <a:gd name="connsiteX44" fmla="*/ 9085871 w 12192000"/>
              <a:gd name="connsiteY44" fmla="*/ 285133 h 4939827"/>
              <a:gd name="connsiteX45" fmla="*/ 9086159 w 12192000"/>
              <a:gd name="connsiteY45" fmla="*/ 284887 h 4939827"/>
              <a:gd name="connsiteX46" fmla="*/ 9134606 w 12192000"/>
              <a:gd name="connsiteY46" fmla="*/ 288168 h 4939827"/>
              <a:gd name="connsiteX47" fmla="*/ 9195590 w 12192000"/>
              <a:gd name="connsiteY47" fmla="*/ 279568 h 4939827"/>
              <a:gd name="connsiteX48" fmla="*/ 9219336 w 12192000"/>
              <a:gd name="connsiteY48" fmla="*/ 278133 h 4939827"/>
              <a:gd name="connsiteX49" fmla="*/ 9232362 w 12192000"/>
              <a:gd name="connsiteY49" fmla="*/ 275894 h 4939827"/>
              <a:gd name="connsiteX50" fmla="*/ 9233396 w 12192000"/>
              <a:gd name="connsiteY50" fmla="*/ 274803 h 4939827"/>
              <a:gd name="connsiteX51" fmla="*/ 9371484 w 12192000"/>
              <a:gd name="connsiteY51" fmla="*/ 329634 h 4939827"/>
              <a:gd name="connsiteX52" fmla="*/ 9404829 w 12192000"/>
              <a:gd name="connsiteY52" fmla="*/ 339038 h 4939827"/>
              <a:gd name="connsiteX53" fmla="*/ 9427021 w 12192000"/>
              <a:gd name="connsiteY53" fmla="*/ 358784 h 4939827"/>
              <a:gd name="connsiteX54" fmla="*/ 9670844 w 12192000"/>
              <a:gd name="connsiteY54" fmla="*/ 405128 h 4939827"/>
              <a:gd name="connsiteX55" fmla="*/ 9816083 w 12192000"/>
              <a:gd name="connsiteY55" fmla="*/ 416573 h 4939827"/>
              <a:gd name="connsiteX56" fmla="*/ 9936741 w 12192000"/>
              <a:gd name="connsiteY56" fmla="*/ 437044 h 4939827"/>
              <a:gd name="connsiteX57" fmla="*/ 10050093 w 12192000"/>
              <a:gd name="connsiteY57" fmla="*/ 443783 h 4939827"/>
              <a:gd name="connsiteX58" fmla="*/ 10130090 w 12192000"/>
              <a:gd name="connsiteY58" fmla="*/ 459520 h 4939827"/>
              <a:gd name="connsiteX59" fmla="*/ 10173456 w 12192000"/>
              <a:gd name="connsiteY59" fmla="*/ 457749 h 4939827"/>
              <a:gd name="connsiteX60" fmla="*/ 10218232 w 12192000"/>
              <a:gd name="connsiteY60" fmla="*/ 459820 h 4939827"/>
              <a:gd name="connsiteX61" fmla="*/ 10354176 w 12192000"/>
              <a:gd name="connsiteY61" fmla="*/ 471377 h 4939827"/>
              <a:gd name="connsiteX62" fmla="*/ 10430681 w 12192000"/>
              <a:gd name="connsiteY62" fmla="*/ 481226 h 4939827"/>
              <a:gd name="connsiteX63" fmla="*/ 10478169 w 12192000"/>
              <a:gd name="connsiteY63" fmla="*/ 481774 h 4939827"/>
              <a:gd name="connsiteX64" fmla="*/ 10540907 w 12192000"/>
              <a:gd name="connsiteY64" fmla="*/ 485607 h 4939827"/>
              <a:gd name="connsiteX65" fmla="*/ 10614941 w 12192000"/>
              <a:gd name="connsiteY65" fmla="*/ 487592 h 4939827"/>
              <a:gd name="connsiteX66" fmla="*/ 10674098 w 12192000"/>
              <a:gd name="connsiteY66" fmla="*/ 521656 h 4939827"/>
              <a:gd name="connsiteX67" fmla="*/ 10874834 w 12192000"/>
              <a:gd name="connsiteY67" fmla="*/ 574867 h 4939827"/>
              <a:gd name="connsiteX68" fmla="*/ 10944981 w 12192000"/>
              <a:gd name="connsiteY68" fmla="*/ 615042 h 4939827"/>
              <a:gd name="connsiteX69" fmla="*/ 11006376 w 12192000"/>
              <a:gd name="connsiteY69" fmla="*/ 645957 h 4939827"/>
              <a:gd name="connsiteX70" fmla="*/ 11076308 w 12192000"/>
              <a:gd name="connsiteY70" fmla="*/ 675698 h 4939827"/>
              <a:gd name="connsiteX71" fmla="*/ 11148789 w 12192000"/>
              <a:gd name="connsiteY71" fmla="*/ 685041 h 4939827"/>
              <a:gd name="connsiteX72" fmla="*/ 11249129 w 12192000"/>
              <a:gd name="connsiteY72" fmla="*/ 684218 h 4939827"/>
              <a:gd name="connsiteX73" fmla="*/ 11299915 w 12192000"/>
              <a:gd name="connsiteY73" fmla="*/ 692177 h 4939827"/>
              <a:gd name="connsiteX74" fmla="*/ 11386973 w 12192000"/>
              <a:gd name="connsiteY74" fmla="*/ 708209 h 4939827"/>
              <a:gd name="connsiteX75" fmla="*/ 11500105 w 12192000"/>
              <a:gd name="connsiteY75" fmla="*/ 735014 h 4939827"/>
              <a:gd name="connsiteX76" fmla="*/ 11621735 w 12192000"/>
              <a:gd name="connsiteY76" fmla="*/ 789584 h 4939827"/>
              <a:gd name="connsiteX77" fmla="*/ 11691200 w 12192000"/>
              <a:gd name="connsiteY77" fmla="*/ 867902 h 4939827"/>
              <a:gd name="connsiteX78" fmla="*/ 11819427 w 12192000"/>
              <a:gd name="connsiteY78" fmla="*/ 911634 h 4939827"/>
              <a:gd name="connsiteX79" fmla="*/ 11969720 w 12192000"/>
              <a:gd name="connsiteY79" fmla="*/ 964737 h 4939827"/>
              <a:gd name="connsiteX80" fmla="*/ 12055766 w 12192000"/>
              <a:gd name="connsiteY80" fmla="*/ 991268 h 4939827"/>
              <a:gd name="connsiteX81" fmla="*/ 12171539 w 12192000"/>
              <a:gd name="connsiteY81" fmla="*/ 995427 h 4939827"/>
              <a:gd name="connsiteX82" fmla="*/ 12187831 w 12192000"/>
              <a:gd name="connsiteY82" fmla="*/ 996580 h 4939827"/>
              <a:gd name="connsiteX83" fmla="*/ 12192000 w 12192000"/>
              <a:gd name="connsiteY83" fmla="*/ 996726 h 4939827"/>
              <a:gd name="connsiteX84" fmla="*/ 12192000 w 12192000"/>
              <a:gd name="connsiteY84" fmla="*/ 4939827 h 4939827"/>
              <a:gd name="connsiteX85" fmla="*/ 0 w 12192000"/>
              <a:gd name="connsiteY85" fmla="*/ 4939827 h 4939827"/>
              <a:gd name="connsiteX86" fmla="*/ 0 w 12192000"/>
              <a:gd name="connsiteY86" fmla="*/ 512043 h 4939827"/>
              <a:gd name="connsiteX87" fmla="*/ 7381 w 12192000"/>
              <a:gd name="connsiteY87" fmla="*/ 512580 h 4939827"/>
              <a:gd name="connsiteX88" fmla="*/ 100029 w 12192000"/>
              <a:gd name="connsiteY88" fmla="*/ 504758 h 4939827"/>
              <a:gd name="connsiteX89" fmla="*/ 155244 w 12192000"/>
              <a:gd name="connsiteY89" fmla="*/ 525130 h 4939827"/>
              <a:gd name="connsiteX90" fmla="*/ 254366 w 12192000"/>
              <a:gd name="connsiteY90" fmla="*/ 534449 h 4939827"/>
              <a:gd name="connsiteX91" fmla="*/ 447292 w 12192000"/>
              <a:gd name="connsiteY91" fmla="*/ 542725 h 4939827"/>
              <a:gd name="connsiteX92" fmla="*/ 628105 w 12192000"/>
              <a:gd name="connsiteY92" fmla="*/ 547853 h 4939827"/>
              <a:gd name="connsiteX93" fmla="*/ 783146 w 12192000"/>
              <a:gd name="connsiteY93" fmla="*/ 591799 h 4939827"/>
              <a:gd name="connsiteX94" fmla="*/ 1043676 w 12192000"/>
              <a:gd name="connsiteY94" fmla="*/ 591887 h 4939827"/>
              <a:gd name="connsiteX95" fmla="*/ 1281816 w 12192000"/>
              <a:gd name="connsiteY95" fmla="*/ 520946 h 4939827"/>
              <a:gd name="connsiteX96" fmla="*/ 1486347 w 12192000"/>
              <a:gd name="connsiteY96" fmla="*/ 487310 h 4939827"/>
              <a:gd name="connsiteX97" fmla="*/ 1568079 w 12192000"/>
              <a:gd name="connsiteY97" fmla="*/ 462531 h 4939827"/>
              <a:gd name="connsiteX98" fmla="*/ 1622516 w 12192000"/>
              <a:gd name="connsiteY98" fmla="*/ 466058 h 4939827"/>
              <a:gd name="connsiteX99" fmla="*/ 1655457 w 12192000"/>
              <a:gd name="connsiteY99" fmla="*/ 465359 h 4939827"/>
              <a:gd name="connsiteX100" fmla="*/ 1717454 w 12192000"/>
              <a:gd name="connsiteY100" fmla="*/ 417203 h 4939827"/>
              <a:gd name="connsiteX101" fmla="*/ 1913794 w 12192000"/>
              <a:gd name="connsiteY101" fmla="*/ 365255 h 4939827"/>
              <a:gd name="connsiteX102" fmla="*/ 2129762 w 12192000"/>
              <a:gd name="connsiteY102" fmla="*/ 367832 h 4939827"/>
              <a:gd name="connsiteX103" fmla="*/ 2376970 w 12192000"/>
              <a:gd name="connsiteY103" fmla="*/ 350129 h 4939827"/>
              <a:gd name="connsiteX104" fmla="*/ 2480155 w 12192000"/>
              <a:gd name="connsiteY104" fmla="*/ 359227 h 4939827"/>
              <a:gd name="connsiteX105" fmla="*/ 2586782 w 12192000"/>
              <a:gd name="connsiteY105" fmla="*/ 339352 h 4939827"/>
              <a:gd name="connsiteX106" fmla="*/ 2679617 w 12192000"/>
              <a:gd name="connsiteY106" fmla="*/ 305383 h 4939827"/>
              <a:gd name="connsiteX107" fmla="*/ 2788947 w 12192000"/>
              <a:gd name="connsiteY107" fmla="*/ 250375 h 4939827"/>
              <a:gd name="connsiteX108" fmla="*/ 2965530 w 12192000"/>
              <a:gd name="connsiteY108" fmla="*/ 245958 h 4939827"/>
              <a:gd name="connsiteX109" fmla="*/ 3103677 w 12192000"/>
              <a:gd name="connsiteY109" fmla="*/ 209527 h 4939827"/>
              <a:gd name="connsiteX110" fmla="*/ 3126759 w 12192000"/>
              <a:gd name="connsiteY110" fmla="*/ 211226 h 4939827"/>
              <a:gd name="connsiteX111" fmla="*/ 3164020 w 12192000"/>
              <a:gd name="connsiteY111" fmla="*/ 212779 h 4939827"/>
              <a:gd name="connsiteX112" fmla="*/ 3285019 w 12192000"/>
              <a:gd name="connsiteY112" fmla="*/ 220535 h 4939827"/>
              <a:gd name="connsiteX113" fmla="*/ 3365154 w 12192000"/>
              <a:gd name="connsiteY113" fmla="*/ 226416 h 4939827"/>
              <a:gd name="connsiteX114" fmla="*/ 3367507 w 12192000"/>
              <a:gd name="connsiteY114" fmla="*/ 225416 h 4939827"/>
              <a:gd name="connsiteX115" fmla="*/ 3387567 w 12192000"/>
              <a:gd name="connsiteY115" fmla="*/ 227103 h 4939827"/>
              <a:gd name="connsiteX116" fmla="*/ 3498001 w 12192000"/>
              <a:gd name="connsiteY116" fmla="*/ 231941 h 4939827"/>
              <a:gd name="connsiteX117" fmla="*/ 3561557 w 12192000"/>
              <a:gd name="connsiteY117" fmla="*/ 228095 h 4939827"/>
              <a:gd name="connsiteX118" fmla="*/ 3611920 w 12192000"/>
              <a:gd name="connsiteY118" fmla="*/ 218094 h 4939827"/>
              <a:gd name="connsiteX119" fmla="*/ 3620528 w 12192000"/>
              <a:gd name="connsiteY119" fmla="*/ 218788 h 4939827"/>
              <a:gd name="connsiteX120" fmla="*/ 3620766 w 12192000"/>
              <a:gd name="connsiteY120" fmla="*/ 218511 h 4939827"/>
              <a:gd name="connsiteX121" fmla="*/ 3629977 w 12192000"/>
              <a:gd name="connsiteY121" fmla="*/ 218664 h 4939827"/>
              <a:gd name="connsiteX122" fmla="*/ 3636217 w 12192000"/>
              <a:gd name="connsiteY122" fmla="*/ 220048 h 4939827"/>
              <a:gd name="connsiteX123" fmla="*/ 3709484 w 12192000"/>
              <a:gd name="connsiteY123" fmla="*/ 186927 h 4939827"/>
              <a:gd name="connsiteX124" fmla="*/ 3761342 w 12192000"/>
              <a:gd name="connsiteY124" fmla="*/ 177474 h 4939827"/>
              <a:gd name="connsiteX125" fmla="*/ 3799748 w 12192000"/>
              <a:gd name="connsiteY125" fmla="*/ 167154 h 4939827"/>
              <a:gd name="connsiteX126" fmla="*/ 3922756 w 12192000"/>
              <a:gd name="connsiteY126" fmla="*/ 194044 h 4939827"/>
              <a:gd name="connsiteX127" fmla="*/ 4028476 w 12192000"/>
              <a:gd name="connsiteY127" fmla="*/ 223679 h 4939827"/>
              <a:gd name="connsiteX128" fmla="*/ 4191582 w 12192000"/>
              <a:gd name="connsiteY128" fmla="*/ 238952 h 4939827"/>
              <a:gd name="connsiteX129" fmla="*/ 4251024 w 12192000"/>
              <a:gd name="connsiteY129" fmla="*/ 240874 h 4939827"/>
              <a:gd name="connsiteX130" fmla="*/ 4355275 w 12192000"/>
              <a:gd name="connsiteY130" fmla="*/ 260205 h 4939827"/>
              <a:gd name="connsiteX131" fmla="*/ 4423807 w 12192000"/>
              <a:gd name="connsiteY131" fmla="*/ 270366 h 4939827"/>
              <a:gd name="connsiteX132" fmla="*/ 4558432 w 12192000"/>
              <a:gd name="connsiteY132" fmla="*/ 269194 h 4939827"/>
              <a:gd name="connsiteX133" fmla="*/ 4635061 w 12192000"/>
              <a:gd name="connsiteY133" fmla="*/ 280682 h 4939827"/>
              <a:gd name="connsiteX134" fmla="*/ 4807427 w 12192000"/>
              <a:gd name="connsiteY134" fmla="*/ 276835 h 4939827"/>
              <a:gd name="connsiteX135" fmla="*/ 5028933 w 12192000"/>
              <a:gd name="connsiteY135" fmla="*/ 183887 h 4939827"/>
              <a:gd name="connsiteX136" fmla="*/ 5093642 w 12192000"/>
              <a:gd name="connsiteY136" fmla="*/ 177214 h 4939827"/>
              <a:gd name="connsiteX137" fmla="*/ 5102642 w 12192000"/>
              <a:gd name="connsiteY137" fmla="*/ 186816 h 4939827"/>
              <a:gd name="connsiteX138" fmla="*/ 5193590 w 12192000"/>
              <a:gd name="connsiteY138" fmla="*/ 156458 h 4939827"/>
              <a:gd name="connsiteX139" fmla="*/ 5323922 w 12192000"/>
              <a:gd name="connsiteY139" fmla="*/ 146332 h 4939827"/>
              <a:gd name="connsiteX140" fmla="*/ 5421860 w 12192000"/>
              <a:gd name="connsiteY140" fmla="*/ 167298 h 4939827"/>
              <a:gd name="connsiteX141" fmla="*/ 5476948 w 12192000"/>
              <a:gd name="connsiteY141" fmla="*/ 173249 h 4939827"/>
              <a:gd name="connsiteX142" fmla="*/ 5516842 w 12192000"/>
              <a:gd name="connsiteY142" fmla="*/ 184018 h 4939827"/>
              <a:gd name="connsiteX143" fmla="*/ 5619415 w 12192000"/>
              <a:gd name="connsiteY143" fmla="*/ 176781 h 4939827"/>
              <a:gd name="connsiteX144" fmla="*/ 5789867 w 12192000"/>
              <a:gd name="connsiteY144" fmla="*/ 150304 h 4939827"/>
              <a:gd name="connsiteX145" fmla="*/ 5825953 w 12192000"/>
              <a:gd name="connsiteY145" fmla="*/ 147907 h 4939827"/>
              <a:gd name="connsiteX146" fmla="*/ 5856168 w 12192000"/>
              <a:gd name="connsiteY146" fmla="*/ 158719 h 4939827"/>
              <a:gd name="connsiteX147" fmla="*/ 5862476 w 12192000"/>
              <a:gd name="connsiteY147" fmla="*/ 172447 h 4939827"/>
              <a:gd name="connsiteX148" fmla="*/ 5882195 w 12192000"/>
              <a:gd name="connsiteY148" fmla="*/ 173195 h 4939827"/>
              <a:gd name="connsiteX149" fmla="*/ 5952585 w 12192000"/>
              <a:gd name="connsiteY149" fmla="*/ 161012 h 4939827"/>
              <a:gd name="connsiteX150" fmla="*/ 6001964 w 12192000"/>
              <a:gd name="connsiteY150" fmla="*/ 154786 h 4939827"/>
              <a:gd name="connsiteX151" fmla="*/ 6184207 w 12192000"/>
              <a:gd name="connsiteY151" fmla="*/ 132658 h 4939827"/>
              <a:gd name="connsiteX152" fmla="*/ 6415830 w 12192000"/>
              <a:gd name="connsiteY152" fmla="*/ 136006 h 4939827"/>
              <a:gd name="connsiteX153" fmla="*/ 6756965 w 12192000"/>
              <a:gd name="connsiteY153" fmla="*/ 57636 h 4939827"/>
              <a:gd name="connsiteX154" fmla="*/ 6819400 w 12192000"/>
              <a:gd name="connsiteY154" fmla="*/ 30742 h 4939827"/>
              <a:gd name="connsiteX155" fmla="*/ 6986370 w 12192000"/>
              <a:gd name="connsiteY155" fmla="*/ 12659 h 4939827"/>
              <a:gd name="connsiteX156" fmla="*/ 6989536 w 12192000"/>
              <a:gd name="connsiteY156" fmla="*/ 14528 h 4939827"/>
              <a:gd name="connsiteX157" fmla="*/ 7015933 w 12192000"/>
              <a:gd name="connsiteY157" fmla="*/ 9653 h 4939827"/>
              <a:gd name="connsiteX158" fmla="*/ 7020592 w 12192000"/>
              <a:gd name="connsiteY158" fmla="*/ 1651 h 4939827"/>
              <a:gd name="connsiteX159" fmla="*/ 7025905 w 12192000"/>
              <a:gd name="connsiteY159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72650 w 12192000"/>
              <a:gd name="connsiteY31" fmla="*/ 254821 h 4939827"/>
              <a:gd name="connsiteX32" fmla="*/ 8785543 w 12192000"/>
              <a:gd name="connsiteY32" fmla="*/ 263406 h 4939827"/>
              <a:gd name="connsiteX33" fmla="*/ 8830588 w 12192000"/>
              <a:gd name="connsiteY33" fmla="*/ 265483 h 4939827"/>
              <a:gd name="connsiteX34" fmla="*/ 8905142 w 12192000"/>
              <a:gd name="connsiteY34" fmla="*/ 264958 h 4939827"/>
              <a:gd name="connsiteX35" fmla="*/ 8968582 w 12192000"/>
              <a:gd name="connsiteY35" fmla="*/ 262728 h 4939827"/>
              <a:gd name="connsiteX36" fmla="*/ 8972994 w 12192000"/>
              <a:gd name="connsiteY36" fmla="*/ 263284 h 4939827"/>
              <a:gd name="connsiteX37" fmla="*/ 9004605 w 12192000"/>
              <a:gd name="connsiteY37" fmla="*/ 258041 h 4939827"/>
              <a:gd name="connsiteX38" fmla="*/ 9016165 w 12192000"/>
              <a:gd name="connsiteY38" fmla="*/ 261258 h 4939827"/>
              <a:gd name="connsiteX39" fmla="*/ 9043297 w 12192000"/>
              <a:gd name="connsiteY39" fmla="*/ 281547 h 4939827"/>
              <a:gd name="connsiteX40" fmla="*/ 9048315 w 12192000"/>
              <a:gd name="connsiteY40" fmla="*/ 279264 h 4939827"/>
              <a:gd name="connsiteX41" fmla="*/ 9054706 w 12192000"/>
              <a:gd name="connsiteY41" fmla="*/ 278538 h 4939827"/>
              <a:gd name="connsiteX42" fmla="*/ 9070919 w 12192000"/>
              <a:gd name="connsiteY42" fmla="*/ 281810 h 4939827"/>
              <a:gd name="connsiteX43" fmla="*/ 9076813 w 12192000"/>
              <a:gd name="connsiteY43" fmla="*/ 283909 h 4939827"/>
              <a:gd name="connsiteX44" fmla="*/ 9085871 w 12192000"/>
              <a:gd name="connsiteY44" fmla="*/ 285133 h 4939827"/>
              <a:gd name="connsiteX45" fmla="*/ 9086159 w 12192000"/>
              <a:gd name="connsiteY45" fmla="*/ 284887 h 4939827"/>
              <a:gd name="connsiteX46" fmla="*/ 9134606 w 12192000"/>
              <a:gd name="connsiteY46" fmla="*/ 288168 h 4939827"/>
              <a:gd name="connsiteX47" fmla="*/ 9195590 w 12192000"/>
              <a:gd name="connsiteY47" fmla="*/ 279568 h 4939827"/>
              <a:gd name="connsiteX48" fmla="*/ 9219336 w 12192000"/>
              <a:gd name="connsiteY48" fmla="*/ 278133 h 4939827"/>
              <a:gd name="connsiteX49" fmla="*/ 9232362 w 12192000"/>
              <a:gd name="connsiteY49" fmla="*/ 275894 h 4939827"/>
              <a:gd name="connsiteX50" fmla="*/ 9283638 w 12192000"/>
              <a:gd name="connsiteY50" fmla="*/ 299924 h 4939827"/>
              <a:gd name="connsiteX51" fmla="*/ 9371484 w 12192000"/>
              <a:gd name="connsiteY51" fmla="*/ 329634 h 4939827"/>
              <a:gd name="connsiteX52" fmla="*/ 9404829 w 12192000"/>
              <a:gd name="connsiteY52" fmla="*/ 339038 h 4939827"/>
              <a:gd name="connsiteX53" fmla="*/ 9427021 w 12192000"/>
              <a:gd name="connsiteY53" fmla="*/ 358784 h 4939827"/>
              <a:gd name="connsiteX54" fmla="*/ 9670844 w 12192000"/>
              <a:gd name="connsiteY54" fmla="*/ 405128 h 4939827"/>
              <a:gd name="connsiteX55" fmla="*/ 9816083 w 12192000"/>
              <a:gd name="connsiteY55" fmla="*/ 416573 h 4939827"/>
              <a:gd name="connsiteX56" fmla="*/ 9936741 w 12192000"/>
              <a:gd name="connsiteY56" fmla="*/ 437044 h 4939827"/>
              <a:gd name="connsiteX57" fmla="*/ 10050093 w 12192000"/>
              <a:gd name="connsiteY57" fmla="*/ 443783 h 4939827"/>
              <a:gd name="connsiteX58" fmla="*/ 10130090 w 12192000"/>
              <a:gd name="connsiteY58" fmla="*/ 459520 h 4939827"/>
              <a:gd name="connsiteX59" fmla="*/ 10173456 w 12192000"/>
              <a:gd name="connsiteY59" fmla="*/ 457749 h 4939827"/>
              <a:gd name="connsiteX60" fmla="*/ 10218232 w 12192000"/>
              <a:gd name="connsiteY60" fmla="*/ 459820 h 4939827"/>
              <a:gd name="connsiteX61" fmla="*/ 10354176 w 12192000"/>
              <a:gd name="connsiteY61" fmla="*/ 471377 h 4939827"/>
              <a:gd name="connsiteX62" fmla="*/ 10430681 w 12192000"/>
              <a:gd name="connsiteY62" fmla="*/ 481226 h 4939827"/>
              <a:gd name="connsiteX63" fmla="*/ 10478169 w 12192000"/>
              <a:gd name="connsiteY63" fmla="*/ 481774 h 4939827"/>
              <a:gd name="connsiteX64" fmla="*/ 10540907 w 12192000"/>
              <a:gd name="connsiteY64" fmla="*/ 485607 h 4939827"/>
              <a:gd name="connsiteX65" fmla="*/ 10614941 w 12192000"/>
              <a:gd name="connsiteY65" fmla="*/ 487592 h 4939827"/>
              <a:gd name="connsiteX66" fmla="*/ 10674098 w 12192000"/>
              <a:gd name="connsiteY66" fmla="*/ 521656 h 4939827"/>
              <a:gd name="connsiteX67" fmla="*/ 10874834 w 12192000"/>
              <a:gd name="connsiteY67" fmla="*/ 574867 h 4939827"/>
              <a:gd name="connsiteX68" fmla="*/ 10944981 w 12192000"/>
              <a:gd name="connsiteY68" fmla="*/ 615042 h 4939827"/>
              <a:gd name="connsiteX69" fmla="*/ 11006376 w 12192000"/>
              <a:gd name="connsiteY69" fmla="*/ 645957 h 4939827"/>
              <a:gd name="connsiteX70" fmla="*/ 11076308 w 12192000"/>
              <a:gd name="connsiteY70" fmla="*/ 675698 h 4939827"/>
              <a:gd name="connsiteX71" fmla="*/ 11148789 w 12192000"/>
              <a:gd name="connsiteY71" fmla="*/ 685041 h 4939827"/>
              <a:gd name="connsiteX72" fmla="*/ 11249129 w 12192000"/>
              <a:gd name="connsiteY72" fmla="*/ 684218 h 4939827"/>
              <a:gd name="connsiteX73" fmla="*/ 11299915 w 12192000"/>
              <a:gd name="connsiteY73" fmla="*/ 692177 h 4939827"/>
              <a:gd name="connsiteX74" fmla="*/ 11386973 w 12192000"/>
              <a:gd name="connsiteY74" fmla="*/ 708209 h 4939827"/>
              <a:gd name="connsiteX75" fmla="*/ 11500105 w 12192000"/>
              <a:gd name="connsiteY75" fmla="*/ 735014 h 4939827"/>
              <a:gd name="connsiteX76" fmla="*/ 11621735 w 12192000"/>
              <a:gd name="connsiteY76" fmla="*/ 789584 h 4939827"/>
              <a:gd name="connsiteX77" fmla="*/ 11691200 w 12192000"/>
              <a:gd name="connsiteY77" fmla="*/ 867902 h 4939827"/>
              <a:gd name="connsiteX78" fmla="*/ 11819427 w 12192000"/>
              <a:gd name="connsiteY78" fmla="*/ 911634 h 4939827"/>
              <a:gd name="connsiteX79" fmla="*/ 11969720 w 12192000"/>
              <a:gd name="connsiteY79" fmla="*/ 964737 h 4939827"/>
              <a:gd name="connsiteX80" fmla="*/ 12055766 w 12192000"/>
              <a:gd name="connsiteY80" fmla="*/ 991268 h 4939827"/>
              <a:gd name="connsiteX81" fmla="*/ 12171539 w 12192000"/>
              <a:gd name="connsiteY81" fmla="*/ 995427 h 4939827"/>
              <a:gd name="connsiteX82" fmla="*/ 12187831 w 12192000"/>
              <a:gd name="connsiteY82" fmla="*/ 996580 h 4939827"/>
              <a:gd name="connsiteX83" fmla="*/ 12192000 w 12192000"/>
              <a:gd name="connsiteY83" fmla="*/ 996726 h 4939827"/>
              <a:gd name="connsiteX84" fmla="*/ 12192000 w 12192000"/>
              <a:gd name="connsiteY84" fmla="*/ 4939827 h 4939827"/>
              <a:gd name="connsiteX85" fmla="*/ 0 w 12192000"/>
              <a:gd name="connsiteY85" fmla="*/ 4939827 h 4939827"/>
              <a:gd name="connsiteX86" fmla="*/ 0 w 12192000"/>
              <a:gd name="connsiteY86" fmla="*/ 512043 h 4939827"/>
              <a:gd name="connsiteX87" fmla="*/ 7381 w 12192000"/>
              <a:gd name="connsiteY87" fmla="*/ 512580 h 4939827"/>
              <a:gd name="connsiteX88" fmla="*/ 100029 w 12192000"/>
              <a:gd name="connsiteY88" fmla="*/ 504758 h 4939827"/>
              <a:gd name="connsiteX89" fmla="*/ 155244 w 12192000"/>
              <a:gd name="connsiteY89" fmla="*/ 525130 h 4939827"/>
              <a:gd name="connsiteX90" fmla="*/ 254366 w 12192000"/>
              <a:gd name="connsiteY90" fmla="*/ 534449 h 4939827"/>
              <a:gd name="connsiteX91" fmla="*/ 447292 w 12192000"/>
              <a:gd name="connsiteY91" fmla="*/ 542725 h 4939827"/>
              <a:gd name="connsiteX92" fmla="*/ 628105 w 12192000"/>
              <a:gd name="connsiteY92" fmla="*/ 547853 h 4939827"/>
              <a:gd name="connsiteX93" fmla="*/ 783146 w 12192000"/>
              <a:gd name="connsiteY93" fmla="*/ 591799 h 4939827"/>
              <a:gd name="connsiteX94" fmla="*/ 1043676 w 12192000"/>
              <a:gd name="connsiteY94" fmla="*/ 591887 h 4939827"/>
              <a:gd name="connsiteX95" fmla="*/ 1281816 w 12192000"/>
              <a:gd name="connsiteY95" fmla="*/ 520946 h 4939827"/>
              <a:gd name="connsiteX96" fmla="*/ 1486347 w 12192000"/>
              <a:gd name="connsiteY96" fmla="*/ 487310 h 4939827"/>
              <a:gd name="connsiteX97" fmla="*/ 1568079 w 12192000"/>
              <a:gd name="connsiteY97" fmla="*/ 462531 h 4939827"/>
              <a:gd name="connsiteX98" fmla="*/ 1622516 w 12192000"/>
              <a:gd name="connsiteY98" fmla="*/ 466058 h 4939827"/>
              <a:gd name="connsiteX99" fmla="*/ 1655457 w 12192000"/>
              <a:gd name="connsiteY99" fmla="*/ 465359 h 4939827"/>
              <a:gd name="connsiteX100" fmla="*/ 1717454 w 12192000"/>
              <a:gd name="connsiteY100" fmla="*/ 417203 h 4939827"/>
              <a:gd name="connsiteX101" fmla="*/ 1913794 w 12192000"/>
              <a:gd name="connsiteY101" fmla="*/ 365255 h 4939827"/>
              <a:gd name="connsiteX102" fmla="*/ 2129762 w 12192000"/>
              <a:gd name="connsiteY102" fmla="*/ 367832 h 4939827"/>
              <a:gd name="connsiteX103" fmla="*/ 2376970 w 12192000"/>
              <a:gd name="connsiteY103" fmla="*/ 350129 h 4939827"/>
              <a:gd name="connsiteX104" fmla="*/ 2480155 w 12192000"/>
              <a:gd name="connsiteY104" fmla="*/ 359227 h 4939827"/>
              <a:gd name="connsiteX105" fmla="*/ 2586782 w 12192000"/>
              <a:gd name="connsiteY105" fmla="*/ 339352 h 4939827"/>
              <a:gd name="connsiteX106" fmla="*/ 2679617 w 12192000"/>
              <a:gd name="connsiteY106" fmla="*/ 305383 h 4939827"/>
              <a:gd name="connsiteX107" fmla="*/ 2788947 w 12192000"/>
              <a:gd name="connsiteY107" fmla="*/ 250375 h 4939827"/>
              <a:gd name="connsiteX108" fmla="*/ 2965530 w 12192000"/>
              <a:gd name="connsiteY108" fmla="*/ 245958 h 4939827"/>
              <a:gd name="connsiteX109" fmla="*/ 3103677 w 12192000"/>
              <a:gd name="connsiteY109" fmla="*/ 209527 h 4939827"/>
              <a:gd name="connsiteX110" fmla="*/ 3126759 w 12192000"/>
              <a:gd name="connsiteY110" fmla="*/ 211226 h 4939827"/>
              <a:gd name="connsiteX111" fmla="*/ 3164020 w 12192000"/>
              <a:gd name="connsiteY111" fmla="*/ 212779 h 4939827"/>
              <a:gd name="connsiteX112" fmla="*/ 3285019 w 12192000"/>
              <a:gd name="connsiteY112" fmla="*/ 220535 h 4939827"/>
              <a:gd name="connsiteX113" fmla="*/ 3365154 w 12192000"/>
              <a:gd name="connsiteY113" fmla="*/ 226416 h 4939827"/>
              <a:gd name="connsiteX114" fmla="*/ 3367507 w 12192000"/>
              <a:gd name="connsiteY114" fmla="*/ 225416 h 4939827"/>
              <a:gd name="connsiteX115" fmla="*/ 3387567 w 12192000"/>
              <a:gd name="connsiteY115" fmla="*/ 227103 h 4939827"/>
              <a:gd name="connsiteX116" fmla="*/ 3498001 w 12192000"/>
              <a:gd name="connsiteY116" fmla="*/ 231941 h 4939827"/>
              <a:gd name="connsiteX117" fmla="*/ 3561557 w 12192000"/>
              <a:gd name="connsiteY117" fmla="*/ 228095 h 4939827"/>
              <a:gd name="connsiteX118" fmla="*/ 3611920 w 12192000"/>
              <a:gd name="connsiteY118" fmla="*/ 218094 h 4939827"/>
              <a:gd name="connsiteX119" fmla="*/ 3620528 w 12192000"/>
              <a:gd name="connsiteY119" fmla="*/ 218788 h 4939827"/>
              <a:gd name="connsiteX120" fmla="*/ 3620766 w 12192000"/>
              <a:gd name="connsiteY120" fmla="*/ 218511 h 4939827"/>
              <a:gd name="connsiteX121" fmla="*/ 3629977 w 12192000"/>
              <a:gd name="connsiteY121" fmla="*/ 218664 h 4939827"/>
              <a:gd name="connsiteX122" fmla="*/ 3636217 w 12192000"/>
              <a:gd name="connsiteY122" fmla="*/ 220048 h 4939827"/>
              <a:gd name="connsiteX123" fmla="*/ 3709484 w 12192000"/>
              <a:gd name="connsiteY123" fmla="*/ 186927 h 4939827"/>
              <a:gd name="connsiteX124" fmla="*/ 3761342 w 12192000"/>
              <a:gd name="connsiteY124" fmla="*/ 177474 h 4939827"/>
              <a:gd name="connsiteX125" fmla="*/ 3799748 w 12192000"/>
              <a:gd name="connsiteY125" fmla="*/ 167154 h 4939827"/>
              <a:gd name="connsiteX126" fmla="*/ 3922756 w 12192000"/>
              <a:gd name="connsiteY126" fmla="*/ 194044 h 4939827"/>
              <a:gd name="connsiteX127" fmla="*/ 4028476 w 12192000"/>
              <a:gd name="connsiteY127" fmla="*/ 223679 h 4939827"/>
              <a:gd name="connsiteX128" fmla="*/ 4191582 w 12192000"/>
              <a:gd name="connsiteY128" fmla="*/ 238952 h 4939827"/>
              <a:gd name="connsiteX129" fmla="*/ 4251024 w 12192000"/>
              <a:gd name="connsiteY129" fmla="*/ 240874 h 4939827"/>
              <a:gd name="connsiteX130" fmla="*/ 4355275 w 12192000"/>
              <a:gd name="connsiteY130" fmla="*/ 260205 h 4939827"/>
              <a:gd name="connsiteX131" fmla="*/ 4423807 w 12192000"/>
              <a:gd name="connsiteY131" fmla="*/ 270366 h 4939827"/>
              <a:gd name="connsiteX132" fmla="*/ 4558432 w 12192000"/>
              <a:gd name="connsiteY132" fmla="*/ 269194 h 4939827"/>
              <a:gd name="connsiteX133" fmla="*/ 4635061 w 12192000"/>
              <a:gd name="connsiteY133" fmla="*/ 280682 h 4939827"/>
              <a:gd name="connsiteX134" fmla="*/ 4807427 w 12192000"/>
              <a:gd name="connsiteY134" fmla="*/ 276835 h 4939827"/>
              <a:gd name="connsiteX135" fmla="*/ 5028933 w 12192000"/>
              <a:gd name="connsiteY135" fmla="*/ 183887 h 4939827"/>
              <a:gd name="connsiteX136" fmla="*/ 5093642 w 12192000"/>
              <a:gd name="connsiteY136" fmla="*/ 177214 h 4939827"/>
              <a:gd name="connsiteX137" fmla="*/ 5102642 w 12192000"/>
              <a:gd name="connsiteY137" fmla="*/ 186816 h 4939827"/>
              <a:gd name="connsiteX138" fmla="*/ 5193590 w 12192000"/>
              <a:gd name="connsiteY138" fmla="*/ 156458 h 4939827"/>
              <a:gd name="connsiteX139" fmla="*/ 5323922 w 12192000"/>
              <a:gd name="connsiteY139" fmla="*/ 146332 h 4939827"/>
              <a:gd name="connsiteX140" fmla="*/ 5421860 w 12192000"/>
              <a:gd name="connsiteY140" fmla="*/ 167298 h 4939827"/>
              <a:gd name="connsiteX141" fmla="*/ 5476948 w 12192000"/>
              <a:gd name="connsiteY141" fmla="*/ 173249 h 4939827"/>
              <a:gd name="connsiteX142" fmla="*/ 5516842 w 12192000"/>
              <a:gd name="connsiteY142" fmla="*/ 184018 h 4939827"/>
              <a:gd name="connsiteX143" fmla="*/ 5619415 w 12192000"/>
              <a:gd name="connsiteY143" fmla="*/ 176781 h 4939827"/>
              <a:gd name="connsiteX144" fmla="*/ 5789867 w 12192000"/>
              <a:gd name="connsiteY144" fmla="*/ 150304 h 4939827"/>
              <a:gd name="connsiteX145" fmla="*/ 5825953 w 12192000"/>
              <a:gd name="connsiteY145" fmla="*/ 147907 h 4939827"/>
              <a:gd name="connsiteX146" fmla="*/ 5856168 w 12192000"/>
              <a:gd name="connsiteY146" fmla="*/ 158719 h 4939827"/>
              <a:gd name="connsiteX147" fmla="*/ 5862476 w 12192000"/>
              <a:gd name="connsiteY147" fmla="*/ 172447 h 4939827"/>
              <a:gd name="connsiteX148" fmla="*/ 5882195 w 12192000"/>
              <a:gd name="connsiteY148" fmla="*/ 173195 h 4939827"/>
              <a:gd name="connsiteX149" fmla="*/ 5952585 w 12192000"/>
              <a:gd name="connsiteY149" fmla="*/ 161012 h 4939827"/>
              <a:gd name="connsiteX150" fmla="*/ 6001964 w 12192000"/>
              <a:gd name="connsiteY150" fmla="*/ 154786 h 4939827"/>
              <a:gd name="connsiteX151" fmla="*/ 6184207 w 12192000"/>
              <a:gd name="connsiteY151" fmla="*/ 132658 h 4939827"/>
              <a:gd name="connsiteX152" fmla="*/ 6415830 w 12192000"/>
              <a:gd name="connsiteY152" fmla="*/ 136006 h 4939827"/>
              <a:gd name="connsiteX153" fmla="*/ 6756965 w 12192000"/>
              <a:gd name="connsiteY153" fmla="*/ 57636 h 4939827"/>
              <a:gd name="connsiteX154" fmla="*/ 6819400 w 12192000"/>
              <a:gd name="connsiteY154" fmla="*/ 30742 h 4939827"/>
              <a:gd name="connsiteX155" fmla="*/ 6986370 w 12192000"/>
              <a:gd name="connsiteY155" fmla="*/ 12659 h 4939827"/>
              <a:gd name="connsiteX156" fmla="*/ 6989536 w 12192000"/>
              <a:gd name="connsiteY156" fmla="*/ 14528 h 4939827"/>
              <a:gd name="connsiteX157" fmla="*/ 7015933 w 12192000"/>
              <a:gd name="connsiteY157" fmla="*/ 9653 h 4939827"/>
              <a:gd name="connsiteX158" fmla="*/ 7020592 w 12192000"/>
              <a:gd name="connsiteY158" fmla="*/ 1651 h 4939827"/>
              <a:gd name="connsiteX159" fmla="*/ 7025905 w 12192000"/>
              <a:gd name="connsiteY159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672650 w 12192000"/>
              <a:gd name="connsiteY30" fmla="*/ 254821 h 4939827"/>
              <a:gd name="connsiteX31" fmla="*/ 8785543 w 12192000"/>
              <a:gd name="connsiteY31" fmla="*/ 263406 h 4939827"/>
              <a:gd name="connsiteX32" fmla="*/ 8830588 w 12192000"/>
              <a:gd name="connsiteY32" fmla="*/ 265483 h 4939827"/>
              <a:gd name="connsiteX33" fmla="*/ 8905142 w 12192000"/>
              <a:gd name="connsiteY33" fmla="*/ 264958 h 4939827"/>
              <a:gd name="connsiteX34" fmla="*/ 8968582 w 12192000"/>
              <a:gd name="connsiteY34" fmla="*/ 262728 h 4939827"/>
              <a:gd name="connsiteX35" fmla="*/ 8972994 w 12192000"/>
              <a:gd name="connsiteY35" fmla="*/ 263284 h 4939827"/>
              <a:gd name="connsiteX36" fmla="*/ 9004605 w 12192000"/>
              <a:gd name="connsiteY36" fmla="*/ 258041 h 4939827"/>
              <a:gd name="connsiteX37" fmla="*/ 9016165 w 12192000"/>
              <a:gd name="connsiteY37" fmla="*/ 261258 h 4939827"/>
              <a:gd name="connsiteX38" fmla="*/ 9043297 w 12192000"/>
              <a:gd name="connsiteY38" fmla="*/ 281547 h 4939827"/>
              <a:gd name="connsiteX39" fmla="*/ 9048315 w 12192000"/>
              <a:gd name="connsiteY39" fmla="*/ 279264 h 4939827"/>
              <a:gd name="connsiteX40" fmla="*/ 9054706 w 12192000"/>
              <a:gd name="connsiteY40" fmla="*/ 278538 h 4939827"/>
              <a:gd name="connsiteX41" fmla="*/ 9070919 w 12192000"/>
              <a:gd name="connsiteY41" fmla="*/ 281810 h 4939827"/>
              <a:gd name="connsiteX42" fmla="*/ 9076813 w 12192000"/>
              <a:gd name="connsiteY42" fmla="*/ 283909 h 4939827"/>
              <a:gd name="connsiteX43" fmla="*/ 9085871 w 12192000"/>
              <a:gd name="connsiteY43" fmla="*/ 285133 h 4939827"/>
              <a:gd name="connsiteX44" fmla="*/ 9086159 w 12192000"/>
              <a:gd name="connsiteY44" fmla="*/ 284887 h 4939827"/>
              <a:gd name="connsiteX45" fmla="*/ 9134606 w 12192000"/>
              <a:gd name="connsiteY45" fmla="*/ 288168 h 4939827"/>
              <a:gd name="connsiteX46" fmla="*/ 9195590 w 12192000"/>
              <a:gd name="connsiteY46" fmla="*/ 279568 h 4939827"/>
              <a:gd name="connsiteX47" fmla="*/ 9219336 w 12192000"/>
              <a:gd name="connsiteY47" fmla="*/ 278133 h 4939827"/>
              <a:gd name="connsiteX48" fmla="*/ 9232362 w 12192000"/>
              <a:gd name="connsiteY48" fmla="*/ 275894 h 4939827"/>
              <a:gd name="connsiteX49" fmla="*/ 9283638 w 12192000"/>
              <a:gd name="connsiteY49" fmla="*/ 299924 h 4939827"/>
              <a:gd name="connsiteX50" fmla="*/ 9371484 w 12192000"/>
              <a:gd name="connsiteY50" fmla="*/ 329634 h 4939827"/>
              <a:gd name="connsiteX51" fmla="*/ 9404829 w 12192000"/>
              <a:gd name="connsiteY51" fmla="*/ 339038 h 4939827"/>
              <a:gd name="connsiteX52" fmla="*/ 9427021 w 12192000"/>
              <a:gd name="connsiteY52" fmla="*/ 358784 h 4939827"/>
              <a:gd name="connsiteX53" fmla="*/ 9670844 w 12192000"/>
              <a:gd name="connsiteY53" fmla="*/ 405128 h 4939827"/>
              <a:gd name="connsiteX54" fmla="*/ 9816083 w 12192000"/>
              <a:gd name="connsiteY54" fmla="*/ 416573 h 4939827"/>
              <a:gd name="connsiteX55" fmla="*/ 9936741 w 12192000"/>
              <a:gd name="connsiteY55" fmla="*/ 437044 h 4939827"/>
              <a:gd name="connsiteX56" fmla="*/ 10050093 w 12192000"/>
              <a:gd name="connsiteY56" fmla="*/ 443783 h 4939827"/>
              <a:gd name="connsiteX57" fmla="*/ 10130090 w 12192000"/>
              <a:gd name="connsiteY57" fmla="*/ 459520 h 4939827"/>
              <a:gd name="connsiteX58" fmla="*/ 10173456 w 12192000"/>
              <a:gd name="connsiteY58" fmla="*/ 457749 h 4939827"/>
              <a:gd name="connsiteX59" fmla="*/ 10218232 w 12192000"/>
              <a:gd name="connsiteY59" fmla="*/ 459820 h 4939827"/>
              <a:gd name="connsiteX60" fmla="*/ 10354176 w 12192000"/>
              <a:gd name="connsiteY60" fmla="*/ 471377 h 4939827"/>
              <a:gd name="connsiteX61" fmla="*/ 10430681 w 12192000"/>
              <a:gd name="connsiteY61" fmla="*/ 481226 h 4939827"/>
              <a:gd name="connsiteX62" fmla="*/ 10478169 w 12192000"/>
              <a:gd name="connsiteY62" fmla="*/ 481774 h 4939827"/>
              <a:gd name="connsiteX63" fmla="*/ 10540907 w 12192000"/>
              <a:gd name="connsiteY63" fmla="*/ 485607 h 4939827"/>
              <a:gd name="connsiteX64" fmla="*/ 10614941 w 12192000"/>
              <a:gd name="connsiteY64" fmla="*/ 487592 h 4939827"/>
              <a:gd name="connsiteX65" fmla="*/ 10674098 w 12192000"/>
              <a:gd name="connsiteY65" fmla="*/ 521656 h 4939827"/>
              <a:gd name="connsiteX66" fmla="*/ 10874834 w 12192000"/>
              <a:gd name="connsiteY66" fmla="*/ 574867 h 4939827"/>
              <a:gd name="connsiteX67" fmla="*/ 10944981 w 12192000"/>
              <a:gd name="connsiteY67" fmla="*/ 615042 h 4939827"/>
              <a:gd name="connsiteX68" fmla="*/ 11006376 w 12192000"/>
              <a:gd name="connsiteY68" fmla="*/ 645957 h 4939827"/>
              <a:gd name="connsiteX69" fmla="*/ 11076308 w 12192000"/>
              <a:gd name="connsiteY69" fmla="*/ 675698 h 4939827"/>
              <a:gd name="connsiteX70" fmla="*/ 11148789 w 12192000"/>
              <a:gd name="connsiteY70" fmla="*/ 685041 h 4939827"/>
              <a:gd name="connsiteX71" fmla="*/ 11249129 w 12192000"/>
              <a:gd name="connsiteY71" fmla="*/ 684218 h 4939827"/>
              <a:gd name="connsiteX72" fmla="*/ 11299915 w 12192000"/>
              <a:gd name="connsiteY72" fmla="*/ 692177 h 4939827"/>
              <a:gd name="connsiteX73" fmla="*/ 11386973 w 12192000"/>
              <a:gd name="connsiteY73" fmla="*/ 708209 h 4939827"/>
              <a:gd name="connsiteX74" fmla="*/ 11500105 w 12192000"/>
              <a:gd name="connsiteY74" fmla="*/ 735014 h 4939827"/>
              <a:gd name="connsiteX75" fmla="*/ 11621735 w 12192000"/>
              <a:gd name="connsiteY75" fmla="*/ 789584 h 4939827"/>
              <a:gd name="connsiteX76" fmla="*/ 11691200 w 12192000"/>
              <a:gd name="connsiteY76" fmla="*/ 867902 h 4939827"/>
              <a:gd name="connsiteX77" fmla="*/ 11819427 w 12192000"/>
              <a:gd name="connsiteY77" fmla="*/ 911634 h 4939827"/>
              <a:gd name="connsiteX78" fmla="*/ 11969720 w 12192000"/>
              <a:gd name="connsiteY78" fmla="*/ 964737 h 4939827"/>
              <a:gd name="connsiteX79" fmla="*/ 12055766 w 12192000"/>
              <a:gd name="connsiteY79" fmla="*/ 991268 h 4939827"/>
              <a:gd name="connsiteX80" fmla="*/ 12171539 w 12192000"/>
              <a:gd name="connsiteY80" fmla="*/ 995427 h 4939827"/>
              <a:gd name="connsiteX81" fmla="*/ 12187831 w 12192000"/>
              <a:gd name="connsiteY81" fmla="*/ 996580 h 4939827"/>
              <a:gd name="connsiteX82" fmla="*/ 12192000 w 12192000"/>
              <a:gd name="connsiteY82" fmla="*/ 996726 h 4939827"/>
              <a:gd name="connsiteX83" fmla="*/ 12192000 w 12192000"/>
              <a:gd name="connsiteY83" fmla="*/ 4939827 h 4939827"/>
              <a:gd name="connsiteX84" fmla="*/ 0 w 12192000"/>
              <a:gd name="connsiteY84" fmla="*/ 4939827 h 4939827"/>
              <a:gd name="connsiteX85" fmla="*/ 0 w 12192000"/>
              <a:gd name="connsiteY85" fmla="*/ 512043 h 4939827"/>
              <a:gd name="connsiteX86" fmla="*/ 7381 w 12192000"/>
              <a:gd name="connsiteY86" fmla="*/ 512580 h 4939827"/>
              <a:gd name="connsiteX87" fmla="*/ 100029 w 12192000"/>
              <a:gd name="connsiteY87" fmla="*/ 504758 h 4939827"/>
              <a:gd name="connsiteX88" fmla="*/ 155244 w 12192000"/>
              <a:gd name="connsiteY88" fmla="*/ 525130 h 4939827"/>
              <a:gd name="connsiteX89" fmla="*/ 254366 w 12192000"/>
              <a:gd name="connsiteY89" fmla="*/ 534449 h 4939827"/>
              <a:gd name="connsiteX90" fmla="*/ 447292 w 12192000"/>
              <a:gd name="connsiteY90" fmla="*/ 542725 h 4939827"/>
              <a:gd name="connsiteX91" fmla="*/ 628105 w 12192000"/>
              <a:gd name="connsiteY91" fmla="*/ 547853 h 4939827"/>
              <a:gd name="connsiteX92" fmla="*/ 783146 w 12192000"/>
              <a:gd name="connsiteY92" fmla="*/ 591799 h 4939827"/>
              <a:gd name="connsiteX93" fmla="*/ 1043676 w 12192000"/>
              <a:gd name="connsiteY93" fmla="*/ 591887 h 4939827"/>
              <a:gd name="connsiteX94" fmla="*/ 1281816 w 12192000"/>
              <a:gd name="connsiteY94" fmla="*/ 520946 h 4939827"/>
              <a:gd name="connsiteX95" fmla="*/ 1486347 w 12192000"/>
              <a:gd name="connsiteY95" fmla="*/ 487310 h 4939827"/>
              <a:gd name="connsiteX96" fmla="*/ 1568079 w 12192000"/>
              <a:gd name="connsiteY96" fmla="*/ 462531 h 4939827"/>
              <a:gd name="connsiteX97" fmla="*/ 1622516 w 12192000"/>
              <a:gd name="connsiteY97" fmla="*/ 466058 h 4939827"/>
              <a:gd name="connsiteX98" fmla="*/ 1655457 w 12192000"/>
              <a:gd name="connsiteY98" fmla="*/ 465359 h 4939827"/>
              <a:gd name="connsiteX99" fmla="*/ 1717454 w 12192000"/>
              <a:gd name="connsiteY99" fmla="*/ 417203 h 4939827"/>
              <a:gd name="connsiteX100" fmla="*/ 1913794 w 12192000"/>
              <a:gd name="connsiteY100" fmla="*/ 365255 h 4939827"/>
              <a:gd name="connsiteX101" fmla="*/ 2129762 w 12192000"/>
              <a:gd name="connsiteY101" fmla="*/ 367832 h 4939827"/>
              <a:gd name="connsiteX102" fmla="*/ 2376970 w 12192000"/>
              <a:gd name="connsiteY102" fmla="*/ 350129 h 4939827"/>
              <a:gd name="connsiteX103" fmla="*/ 2480155 w 12192000"/>
              <a:gd name="connsiteY103" fmla="*/ 359227 h 4939827"/>
              <a:gd name="connsiteX104" fmla="*/ 2586782 w 12192000"/>
              <a:gd name="connsiteY104" fmla="*/ 339352 h 4939827"/>
              <a:gd name="connsiteX105" fmla="*/ 2679617 w 12192000"/>
              <a:gd name="connsiteY105" fmla="*/ 305383 h 4939827"/>
              <a:gd name="connsiteX106" fmla="*/ 2788947 w 12192000"/>
              <a:gd name="connsiteY106" fmla="*/ 250375 h 4939827"/>
              <a:gd name="connsiteX107" fmla="*/ 2965530 w 12192000"/>
              <a:gd name="connsiteY107" fmla="*/ 245958 h 4939827"/>
              <a:gd name="connsiteX108" fmla="*/ 3103677 w 12192000"/>
              <a:gd name="connsiteY108" fmla="*/ 209527 h 4939827"/>
              <a:gd name="connsiteX109" fmla="*/ 3126759 w 12192000"/>
              <a:gd name="connsiteY109" fmla="*/ 211226 h 4939827"/>
              <a:gd name="connsiteX110" fmla="*/ 3164020 w 12192000"/>
              <a:gd name="connsiteY110" fmla="*/ 212779 h 4939827"/>
              <a:gd name="connsiteX111" fmla="*/ 3285019 w 12192000"/>
              <a:gd name="connsiteY111" fmla="*/ 220535 h 4939827"/>
              <a:gd name="connsiteX112" fmla="*/ 3365154 w 12192000"/>
              <a:gd name="connsiteY112" fmla="*/ 226416 h 4939827"/>
              <a:gd name="connsiteX113" fmla="*/ 3367507 w 12192000"/>
              <a:gd name="connsiteY113" fmla="*/ 225416 h 4939827"/>
              <a:gd name="connsiteX114" fmla="*/ 3387567 w 12192000"/>
              <a:gd name="connsiteY114" fmla="*/ 227103 h 4939827"/>
              <a:gd name="connsiteX115" fmla="*/ 3498001 w 12192000"/>
              <a:gd name="connsiteY115" fmla="*/ 231941 h 4939827"/>
              <a:gd name="connsiteX116" fmla="*/ 3561557 w 12192000"/>
              <a:gd name="connsiteY116" fmla="*/ 228095 h 4939827"/>
              <a:gd name="connsiteX117" fmla="*/ 3611920 w 12192000"/>
              <a:gd name="connsiteY117" fmla="*/ 218094 h 4939827"/>
              <a:gd name="connsiteX118" fmla="*/ 3620528 w 12192000"/>
              <a:gd name="connsiteY118" fmla="*/ 218788 h 4939827"/>
              <a:gd name="connsiteX119" fmla="*/ 3620766 w 12192000"/>
              <a:gd name="connsiteY119" fmla="*/ 218511 h 4939827"/>
              <a:gd name="connsiteX120" fmla="*/ 3629977 w 12192000"/>
              <a:gd name="connsiteY120" fmla="*/ 218664 h 4939827"/>
              <a:gd name="connsiteX121" fmla="*/ 3636217 w 12192000"/>
              <a:gd name="connsiteY121" fmla="*/ 220048 h 4939827"/>
              <a:gd name="connsiteX122" fmla="*/ 3709484 w 12192000"/>
              <a:gd name="connsiteY122" fmla="*/ 186927 h 4939827"/>
              <a:gd name="connsiteX123" fmla="*/ 3761342 w 12192000"/>
              <a:gd name="connsiteY123" fmla="*/ 177474 h 4939827"/>
              <a:gd name="connsiteX124" fmla="*/ 3799748 w 12192000"/>
              <a:gd name="connsiteY124" fmla="*/ 167154 h 4939827"/>
              <a:gd name="connsiteX125" fmla="*/ 3922756 w 12192000"/>
              <a:gd name="connsiteY125" fmla="*/ 194044 h 4939827"/>
              <a:gd name="connsiteX126" fmla="*/ 4028476 w 12192000"/>
              <a:gd name="connsiteY126" fmla="*/ 223679 h 4939827"/>
              <a:gd name="connsiteX127" fmla="*/ 4191582 w 12192000"/>
              <a:gd name="connsiteY127" fmla="*/ 238952 h 4939827"/>
              <a:gd name="connsiteX128" fmla="*/ 4251024 w 12192000"/>
              <a:gd name="connsiteY128" fmla="*/ 240874 h 4939827"/>
              <a:gd name="connsiteX129" fmla="*/ 4355275 w 12192000"/>
              <a:gd name="connsiteY129" fmla="*/ 260205 h 4939827"/>
              <a:gd name="connsiteX130" fmla="*/ 4423807 w 12192000"/>
              <a:gd name="connsiteY130" fmla="*/ 270366 h 4939827"/>
              <a:gd name="connsiteX131" fmla="*/ 4558432 w 12192000"/>
              <a:gd name="connsiteY131" fmla="*/ 269194 h 4939827"/>
              <a:gd name="connsiteX132" fmla="*/ 4635061 w 12192000"/>
              <a:gd name="connsiteY132" fmla="*/ 280682 h 4939827"/>
              <a:gd name="connsiteX133" fmla="*/ 4807427 w 12192000"/>
              <a:gd name="connsiteY133" fmla="*/ 276835 h 4939827"/>
              <a:gd name="connsiteX134" fmla="*/ 5028933 w 12192000"/>
              <a:gd name="connsiteY134" fmla="*/ 183887 h 4939827"/>
              <a:gd name="connsiteX135" fmla="*/ 5093642 w 12192000"/>
              <a:gd name="connsiteY135" fmla="*/ 177214 h 4939827"/>
              <a:gd name="connsiteX136" fmla="*/ 5102642 w 12192000"/>
              <a:gd name="connsiteY136" fmla="*/ 186816 h 4939827"/>
              <a:gd name="connsiteX137" fmla="*/ 5193590 w 12192000"/>
              <a:gd name="connsiteY137" fmla="*/ 156458 h 4939827"/>
              <a:gd name="connsiteX138" fmla="*/ 5323922 w 12192000"/>
              <a:gd name="connsiteY138" fmla="*/ 146332 h 4939827"/>
              <a:gd name="connsiteX139" fmla="*/ 5421860 w 12192000"/>
              <a:gd name="connsiteY139" fmla="*/ 167298 h 4939827"/>
              <a:gd name="connsiteX140" fmla="*/ 5476948 w 12192000"/>
              <a:gd name="connsiteY140" fmla="*/ 173249 h 4939827"/>
              <a:gd name="connsiteX141" fmla="*/ 5516842 w 12192000"/>
              <a:gd name="connsiteY141" fmla="*/ 184018 h 4939827"/>
              <a:gd name="connsiteX142" fmla="*/ 5619415 w 12192000"/>
              <a:gd name="connsiteY142" fmla="*/ 176781 h 4939827"/>
              <a:gd name="connsiteX143" fmla="*/ 5789867 w 12192000"/>
              <a:gd name="connsiteY143" fmla="*/ 150304 h 4939827"/>
              <a:gd name="connsiteX144" fmla="*/ 5825953 w 12192000"/>
              <a:gd name="connsiteY144" fmla="*/ 147907 h 4939827"/>
              <a:gd name="connsiteX145" fmla="*/ 5856168 w 12192000"/>
              <a:gd name="connsiteY145" fmla="*/ 158719 h 4939827"/>
              <a:gd name="connsiteX146" fmla="*/ 5862476 w 12192000"/>
              <a:gd name="connsiteY146" fmla="*/ 172447 h 4939827"/>
              <a:gd name="connsiteX147" fmla="*/ 5882195 w 12192000"/>
              <a:gd name="connsiteY147" fmla="*/ 173195 h 4939827"/>
              <a:gd name="connsiteX148" fmla="*/ 5952585 w 12192000"/>
              <a:gd name="connsiteY148" fmla="*/ 161012 h 4939827"/>
              <a:gd name="connsiteX149" fmla="*/ 6001964 w 12192000"/>
              <a:gd name="connsiteY149" fmla="*/ 154786 h 4939827"/>
              <a:gd name="connsiteX150" fmla="*/ 6184207 w 12192000"/>
              <a:gd name="connsiteY150" fmla="*/ 132658 h 4939827"/>
              <a:gd name="connsiteX151" fmla="*/ 6415830 w 12192000"/>
              <a:gd name="connsiteY151" fmla="*/ 136006 h 4939827"/>
              <a:gd name="connsiteX152" fmla="*/ 6756965 w 12192000"/>
              <a:gd name="connsiteY152" fmla="*/ 57636 h 4939827"/>
              <a:gd name="connsiteX153" fmla="*/ 6819400 w 12192000"/>
              <a:gd name="connsiteY153" fmla="*/ 30742 h 4939827"/>
              <a:gd name="connsiteX154" fmla="*/ 6986370 w 12192000"/>
              <a:gd name="connsiteY154" fmla="*/ 12659 h 4939827"/>
              <a:gd name="connsiteX155" fmla="*/ 6989536 w 12192000"/>
              <a:gd name="connsiteY155" fmla="*/ 14528 h 4939827"/>
              <a:gd name="connsiteX156" fmla="*/ 7015933 w 12192000"/>
              <a:gd name="connsiteY156" fmla="*/ 9653 h 4939827"/>
              <a:gd name="connsiteX157" fmla="*/ 7020592 w 12192000"/>
              <a:gd name="connsiteY157" fmla="*/ 1651 h 4939827"/>
              <a:gd name="connsiteX158" fmla="*/ 7025905 w 12192000"/>
              <a:gd name="connsiteY158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622021 w 12192000"/>
              <a:gd name="connsiteY29" fmla="*/ 261028 h 4939827"/>
              <a:gd name="connsiteX30" fmla="*/ 8672650 w 12192000"/>
              <a:gd name="connsiteY30" fmla="*/ 254821 h 4939827"/>
              <a:gd name="connsiteX31" fmla="*/ 8785543 w 12192000"/>
              <a:gd name="connsiteY31" fmla="*/ 263406 h 4939827"/>
              <a:gd name="connsiteX32" fmla="*/ 8830588 w 12192000"/>
              <a:gd name="connsiteY32" fmla="*/ 265483 h 4939827"/>
              <a:gd name="connsiteX33" fmla="*/ 8905142 w 12192000"/>
              <a:gd name="connsiteY33" fmla="*/ 264958 h 4939827"/>
              <a:gd name="connsiteX34" fmla="*/ 8968582 w 12192000"/>
              <a:gd name="connsiteY34" fmla="*/ 262728 h 4939827"/>
              <a:gd name="connsiteX35" fmla="*/ 8972994 w 12192000"/>
              <a:gd name="connsiteY35" fmla="*/ 263284 h 4939827"/>
              <a:gd name="connsiteX36" fmla="*/ 9004605 w 12192000"/>
              <a:gd name="connsiteY36" fmla="*/ 258041 h 4939827"/>
              <a:gd name="connsiteX37" fmla="*/ 9016165 w 12192000"/>
              <a:gd name="connsiteY37" fmla="*/ 261258 h 4939827"/>
              <a:gd name="connsiteX38" fmla="*/ 9043297 w 12192000"/>
              <a:gd name="connsiteY38" fmla="*/ 281547 h 4939827"/>
              <a:gd name="connsiteX39" fmla="*/ 9048315 w 12192000"/>
              <a:gd name="connsiteY39" fmla="*/ 279264 h 4939827"/>
              <a:gd name="connsiteX40" fmla="*/ 9054706 w 12192000"/>
              <a:gd name="connsiteY40" fmla="*/ 278538 h 4939827"/>
              <a:gd name="connsiteX41" fmla="*/ 9070919 w 12192000"/>
              <a:gd name="connsiteY41" fmla="*/ 281810 h 4939827"/>
              <a:gd name="connsiteX42" fmla="*/ 9076813 w 12192000"/>
              <a:gd name="connsiteY42" fmla="*/ 283909 h 4939827"/>
              <a:gd name="connsiteX43" fmla="*/ 9085871 w 12192000"/>
              <a:gd name="connsiteY43" fmla="*/ 285133 h 4939827"/>
              <a:gd name="connsiteX44" fmla="*/ 9086159 w 12192000"/>
              <a:gd name="connsiteY44" fmla="*/ 284887 h 4939827"/>
              <a:gd name="connsiteX45" fmla="*/ 9134606 w 12192000"/>
              <a:gd name="connsiteY45" fmla="*/ 288168 h 4939827"/>
              <a:gd name="connsiteX46" fmla="*/ 9195590 w 12192000"/>
              <a:gd name="connsiteY46" fmla="*/ 279568 h 4939827"/>
              <a:gd name="connsiteX47" fmla="*/ 9219336 w 12192000"/>
              <a:gd name="connsiteY47" fmla="*/ 278133 h 4939827"/>
              <a:gd name="connsiteX48" fmla="*/ 9232362 w 12192000"/>
              <a:gd name="connsiteY48" fmla="*/ 275894 h 4939827"/>
              <a:gd name="connsiteX49" fmla="*/ 9283638 w 12192000"/>
              <a:gd name="connsiteY49" fmla="*/ 299924 h 4939827"/>
              <a:gd name="connsiteX50" fmla="*/ 9371484 w 12192000"/>
              <a:gd name="connsiteY50" fmla="*/ 329634 h 4939827"/>
              <a:gd name="connsiteX51" fmla="*/ 9404829 w 12192000"/>
              <a:gd name="connsiteY51" fmla="*/ 339038 h 4939827"/>
              <a:gd name="connsiteX52" fmla="*/ 9427021 w 12192000"/>
              <a:gd name="connsiteY52" fmla="*/ 358784 h 4939827"/>
              <a:gd name="connsiteX53" fmla="*/ 9670844 w 12192000"/>
              <a:gd name="connsiteY53" fmla="*/ 405128 h 4939827"/>
              <a:gd name="connsiteX54" fmla="*/ 9816083 w 12192000"/>
              <a:gd name="connsiteY54" fmla="*/ 416573 h 4939827"/>
              <a:gd name="connsiteX55" fmla="*/ 9936741 w 12192000"/>
              <a:gd name="connsiteY55" fmla="*/ 437044 h 4939827"/>
              <a:gd name="connsiteX56" fmla="*/ 10050093 w 12192000"/>
              <a:gd name="connsiteY56" fmla="*/ 443783 h 4939827"/>
              <a:gd name="connsiteX57" fmla="*/ 10130090 w 12192000"/>
              <a:gd name="connsiteY57" fmla="*/ 459520 h 4939827"/>
              <a:gd name="connsiteX58" fmla="*/ 10173456 w 12192000"/>
              <a:gd name="connsiteY58" fmla="*/ 457749 h 4939827"/>
              <a:gd name="connsiteX59" fmla="*/ 10218232 w 12192000"/>
              <a:gd name="connsiteY59" fmla="*/ 459820 h 4939827"/>
              <a:gd name="connsiteX60" fmla="*/ 10354176 w 12192000"/>
              <a:gd name="connsiteY60" fmla="*/ 471377 h 4939827"/>
              <a:gd name="connsiteX61" fmla="*/ 10430681 w 12192000"/>
              <a:gd name="connsiteY61" fmla="*/ 481226 h 4939827"/>
              <a:gd name="connsiteX62" fmla="*/ 10478169 w 12192000"/>
              <a:gd name="connsiteY62" fmla="*/ 481774 h 4939827"/>
              <a:gd name="connsiteX63" fmla="*/ 10540907 w 12192000"/>
              <a:gd name="connsiteY63" fmla="*/ 485607 h 4939827"/>
              <a:gd name="connsiteX64" fmla="*/ 10614941 w 12192000"/>
              <a:gd name="connsiteY64" fmla="*/ 487592 h 4939827"/>
              <a:gd name="connsiteX65" fmla="*/ 10674098 w 12192000"/>
              <a:gd name="connsiteY65" fmla="*/ 521656 h 4939827"/>
              <a:gd name="connsiteX66" fmla="*/ 10874834 w 12192000"/>
              <a:gd name="connsiteY66" fmla="*/ 574867 h 4939827"/>
              <a:gd name="connsiteX67" fmla="*/ 10944981 w 12192000"/>
              <a:gd name="connsiteY67" fmla="*/ 615042 h 4939827"/>
              <a:gd name="connsiteX68" fmla="*/ 11006376 w 12192000"/>
              <a:gd name="connsiteY68" fmla="*/ 645957 h 4939827"/>
              <a:gd name="connsiteX69" fmla="*/ 11076308 w 12192000"/>
              <a:gd name="connsiteY69" fmla="*/ 675698 h 4939827"/>
              <a:gd name="connsiteX70" fmla="*/ 11148789 w 12192000"/>
              <a:gd name="connsiteY70" fmla="*/ 685041 h 4939827"/>
              <a:gd name="connsiteX71" fmla="*/ 11249129 w 12192000"/>
              <a:gd name="connsiteY71" fmla="*/ 684218 h 4939827"/>
              <a:gd name="connsiteX72" fmla="*/ 11299915 w 12192000"/>
              <a:gd name="connsiteY72" fmla="*/ 692177 h 4939827"/>
              <a:gd name="connsiteX73" fmla="*/ 11386973 w 12192000"/>
              <a:gd name="connsiteY73" fmla="*/ 708209 h 4939827"/>
              <a:gd name="connsiteX74" fmla="*/ 11500105 w 12192000"/>
              <a:gd name="connsiteY74" fmla="*/ 735014 h 4939827"/>
              <a:gd name="connsiteX75" fmla="*/ 11621735 w 12192000"/>
              <a:gd name="connsiteY75" fmla="*/ 789584 h 4939827"/>
              <a:gd name="connsiteX76" fmla="*/ 11691200 w 12192000"/>
              <a:gd name="connsiteY76" fmla="*/ 867902 h 4939827"/>
              <a:gd name="connsiteX77" fmla="*/ 11819427 w 12192000"/>
              <a:gd name="connsiteY77" fmla="*/ 911634 h 4939827"/>
              <a:gd name="connsiteX78" fmla="*/ 11969720 w 12192000"/>
              <a:gd name="connsiteY78" fmla="*/ 964737 h 4939827"/>
              <a:gd name="connsiteX79" fmla="*/ 12055766 w 12192000"/>
              <a:gd name="connsiteY79" fmla="*/ 991268 h 4939827"/>
              <a:gd name="connsiteX80" fmla="*/ 12171539 w 12192000"/>
              <a:gd name="connsiteY80" fmla="*/ 995427 h 4939827"/>
              <a:gd name="connsiteX81" fmla="*/ 12187831 w 12192000"/>
              <a:gd name="connsiteY81" fmla="*/ 996580 h 4939827"/>
              <a:gd name="connsiteX82" fmla="*/ 12192000 w 12192000"/>
              <a:gd name="connsiteY82" fmla="*/ 996726 h 4939827"/>
              <a:gd name="connsiteX83" fmla="*/ 12192000 w 12192000"/>
              <a:gd name="connsiteY83" fmla="*/ 4939827 h 4939827"/>
              <a:gd name="connsiteX84" fmla="*/ 0 w 12192000"/>
              <a:gd name="connsiteY84" fmla="*/ 4939827 h 4939827"/>
              <a:gd name="connsiteX85" fmla="*/ 0 w 12192000"/>
              <a:gd name="connsiteY85" fmla="*/ 512043 h 4939827"/>
              <a:gd name="connsiteX86" fmla="*/ 7381 w 12192000"/>
              <a:gd name="connsiteY86" fmla="*/ 512580 h 4939827"/>
              <a:gd name="connsiteX87" fmla="*/ 100029 w 12192000"/>
              <a:gd name="connsiteY87" fmla="*/ 504758 h 4939827"/>
              <a:gd name="connsiteX88" fmla="*/ 155244 w 12192000"/>
              <a:gd name="connsiteY88" fmla="*/ 525130 h 4939827"/>
              <a:gd name="connsiteX89" fmla="*/ 254366 w 12192000"/>
              <a:gd name="connsiteY89" fmla="*/ 534449 h 4939827"/>
              <a:gd name="connsiteX90" fmla="*/ 447292 w 12192000"/>
              <a:gd name="connsiteY90" fmla="*/ 542725 h 4939827"/>
              <a:gd name="connsiteX91" fmla="*/ 628105 w 12192000"/>
              <a:gd name="connsiteY91" fmla="*/ 547853 h 4939827"/>
              <a:gd name="connsiteX92" fmla="*/ 783146 w 12192000"/>
              <a:gd name="connsiteY92" fmla="*/ 591799 h 4939827"/>
              <a:gd name="connsiteX93" fmla="*/ 1043676 w 12192000"/>
              <a:gd name="connsiteY93" fmla="*/ 591887 h 4939827"/>
              <a:gd name="connsiteX94" fmla="*/ 1281816 w 12192000"/>
              <a:gd name="connsiteY94" fmla="*/ 520946 h 4939827"/>
              <a:gd name="connsiteX95" fmla="*/ 1486347 w 12192000"/>
              <a:gd name="connsiteY95" fmla="*/ 487310 h 4939827"/>
              <a:gd name="connsiteX96" fmla="*/ 1568079 w 12192000"/>
              <a:gd name="connsiteY96" fmla="*/ 462531 h 4939827"/>
              <a:gd name="connsiteX97" fmla="*/ 1622516 w 12192000"/>
              <a:gd name="connsiteY97" fmla="*/ 466058 h 4939827"/>
              <a:gd name="connsiteX98" fmla="*/ 1655457 w 12192000"/>
              <a:gd name="connsiteY98" fmla="*/ 465359 h 4939827"/>
              <a:gd name="connsiteX99" fmla="*/ 1717454 w 12192000"/>
              <a:gd name="connsiteY99" fmla="*/ 417203 h 4939827"/>
              <a:gd name="connsiteX100" fmla="*/ 1913794 w 12192000"/>
              <a:gd name="connsiteY100" fmla="*/ 365255 h 4939827"/>
              <a:gd name="connsiteX101" fmla="*/ 2129762 w 12192000"/>
              <a:gd name="connsiteY101" fmla="*/ 367832 h 4939827"/>
              <a:gd name="connsiteX102" fmla="*/ 2376970 w 12192000"/>
              <a:gd name="connsiteY102" fmla="*/ 350129 h 4939827"/>
              <a:gd name="connsiteX103" fmla="*/ 2480155 w 12192000"/>
              <a:gd name="connsiteY103" fmla="*/ 359227 h 4939827"/>
              <a:gd name="connsiteX104" fmla="*/ 2586782 w 12192000"/>
              <a:gd name="connsiteY104" fmla="*/ 339352 h 4939827"/>
              <a:gd name="connsiteX105" fmla="*/ 2679617 w 12192000"/>
              <a:gd name="connsiteY105" fmla="*/ 305383 h 4939827"/>
              <a:gd name="connsiteX106" fmla="*/ 2788947 w 12192000"/>
              <a:gd name="connsiteY106" fmla="*/ 250375 h 4939827"/>
              <a:gd name="connsiteX107" fmla="*/ 2965530 w 12192000"/>
              <a:gd name="connsiteY107" fmla="*/ 245958 h 4939827"/>
              <a:gd name="connsiteX108" fmla="*/ 3103677 w 12192000"/>
              <a:gd name="connsiteY108" fmla="*/ 209527 h 4939827"/>
              <a:gd name="connsiteX109" fmla="*/ 3126759 w 12192000"/>
              <a:gd name="connsiteY109" fmla="*/ 211226 h 4939827"/>
              <a:gd name="connsiteX110" fmla="*/ 3164020 w 12192000"/>
              <a:gd name="connsiteY110" fmla="*/ 212779 h 4939827"/>
              <a:gd name="connsiteX111" fmla="*/ 3285019 w 12192000"/>
              <a:gd name="connsiteY111" fmla="*/ 220535 h 4939827"/>
              <a:gd name="connsiteX112" fmla="*/ 3365154 w 12192000"/>
              <a:gd name="connsiteY112" fmla="*/ 226416 h 4939827"/>
              <a:gd name="connsiteX113" fmla="*/ 3367507 w 12192000"/>
              <a:gd name="connsiteY113" fmla="*/ 225416 h 4939827"/>
              <a:gd name="connsiteX114" fmla="*/ 3387567 w 12192000"/>
              <a:gd name="connsiteY114" fmla="*/ 227103 h 4939827"/>
              <a:gd name="connsiteX115" fmla="*/ 3498001 w 12192000"/>
              <a:gd name="connsiteY115" fmla="*/ 231941 h 4939827"/>
              <a:gd name="connsiteX116" fmla="*/ 3561557 w 12192000"/>
              <a:gd name="connsiteY116" fmla="*/ 228095 h 4939827"/>
              <a:gd name="connsiteX117" fmla="*/ 3611920 w 12192000"/>
              <a:gd name="connsiteY117" fmla="*/ 218094 h 4939827"/>
              <a:gd name="connsiteX118" fmla="*/ 3620528 w 12192000"/>
              <a:gd name="connsiteY118" fmla="*/ 218788 h 4939827"/>
              <a:gd name="connsiteX119" fmla="*/ 3620766 w 12192000"/>
              <a:gd name="connsiteY119" fmla="*/ 218511 h 4939827"/>
              <a:gd name="connsiteX120" fmla="*/ 3629977 w 12192000"/>
              <a:gd name="connsiteY120" fmla="*/ 218664 h 4939827"/>
              <a:gd name="connsiteX121" fmla="*/ 3636217 w 12192000"/>
              <a:gd name="connsiteY121" fmla="*/ 220048 h 4939827"/>
              <a:gd name="connsiteX122" fmla="*/ 3709484 w 12192000"/>
              <a:gd name="connsiteY122" fmla="*/ 186927 h 4939827"/>
              <a:gd name="connsiteX123" fmla="*/ 3761342 w 12192000"/>
              <a:gd name="connsiteY123" fmla="*/ 177474 h 4939827"/>
              <a:gd name="connsiteX124" fmla="*/ 3799748 w 12192000"/>
              <a:gd name="connsiteY124" fmla="*/ 167154 h 4939827"/>
              <a:gd name="connsiteX125" fmla="*/ 3922756 w 12192000"/>
              <a:gd name="connsiteY125" fmla="*/ 194044 h 4939827"/>
              <a:gd name="connsiteX126" fmla="*/ 4028476 w 12192000"/>
              <a:gd name="connsiteY126" fmla="*/ 223679 h 4939827"/>
              <a:gd name="connsiteX127" fmla="*/ 4191582 w 12192000"/>
              <a:gd name="connsiteY127" fmla="*/ 238952 h 4939827"/>
              <a:gd name="connsiteX128" fmla="*/ 4251024 w 12192000"/>
              <a:gd name="connsiteY128" fmla="*/ 240874 h 4939827"/>
              <a:gd name="connsiteX129" fmla="*/ 4355275 w 12192000"/>
              <a:gd name="connsiteY129" fmla="*/ 260205 h 4939827"/>
              <a:gd name="connsiteX130" fmla="*/ 4423807 w 12192000"/>
              <a:gd name="connsiteY130" fmla="*/ 270366 h 4939827"/>
              <a:gd name="connsiteX131" fmla="*/ 4558432 w 12192000"/>
              <a:gd name="connsiteY131" fmla="*/ 269194 h 4939827"/>
              <a:gd name="connsiteX132" fmla="*/ 4635061 w 12192000"/>
              <a:gd name="connsiteY132" fmla="*/ 280682 h 4939827"/>
              <a:gd name="connsiteX133" fmla="*/ 4807427 w 12192000"/>
              <a:gd name="connsiteY133" fmla="*/ 276835 h 4939827"/>
              <a:gd name="connsiteX134" fmla="*/ 5028933 w 12192000"/>
              <a:gd name="connsiteY134" fmla="*/ 183887 h 4939827"/>
              <a:gd name="connsiteX135" fmla="*/ 5093642 w 12192000"/>
              <a:gd name="connsiteY135" fmla="*/ 177214 h 4939827"/>
              <a:gd name="connsiteX136" fmla="*/ 5102642 w 12192000"/>
              <a:gd name="connsiteY136" fmla="*/ 186816 h 4939827"/>
              <a:gd name="connsiteX137" fmla="*/ 5193590 w 12192000"/>
              <a:gd name="connsiteY137" fmla="*/ 156458 h 4939827"/>
              <a:gd name="connsiteX138" fmla="*/ 5323922 w 12192000"/>
              <a:gd name="connsiteY138" fmla="*/ 146332 h 4939827"/>
              <a:gd name="connsiteX139" fmla="*/ 5421860 w 12192000"/>
              <a:gd name="connsiteY139" fmla="*/ 167298 h 4939827"/>
              <a:gd name="connsiteX140" fmla="*/ 5476948 w 12192000"/>
              <a:gd name="connsiteY140" fmla="*/ 173249 h 4939827"/>
              <a:gd name="connsiteX141" fmla="*/ 5516842 w 12192000"/>
              <a:gd name="connsiteY141" fmla="*/ 184018 h 4939827"/>
              <a:gd name="connsiteX142" fmla="*/ 5619415 w 12192000"/>
              <a:gd name="connsiteY142" fmla="*/ 176781 h 4939827"/>
              <a:gd name="connsiteX143" fmla="*/ 5789867 w 12192000"/>
              <a:gd name="connsiteY143" fmla="*/ 150304 h 4939827"/>
              <a:gd name="connsiteX144" fmla="*/ 5825953 w 12192000"/>
              <a:gd name="connsiteY144" fmla="*/ 147907 h 4939827"/>
              <a:gd name="connsiteX145" fmla="*/ 5856168 w 12192000"/>
              <a:gd name="connsiteY145" fmla="*/ 158719 h 4939827"/>
              <a:gd name="connsiteX146" fmla="*/ 5862476 w 12192000"/>
              <a:gd name="connsiteY146" fmla="*/ 172447 h 4939827"/>
              <a:gd name="connsiteX147" fmla="*/ 5882195 w 12192000"/>
              <a:gd name="connsiteY147" fmla="*/ 173195 h 4939827"/>
              <a:gd name="connsiteX148" fmla="*/ 5952585 w 12192000"/>
              <a:gd name="connsiteY148" fmla="*/ 161012 h 4939827"/>
              <a:gd name="connsiteX149" fmla="*/ 6001964 w 12192000"/>
              <a:gd name="connsiteY149" fmla="*/ 154786 h 4939827"/>
              <a:gd name="connsiteX150" fmla="*/ 6184207 w 12192000"/>
              <a:gd name="connsiteY150" fmla="*/ 132658 h 4939827"/>
              <a:gd name="connsiteX151" fmla="*/ 6415830 w 12192000"/>
              <a:gd name="connsiteY151" fmla="*/ 136006 h 4939827"/>
              <a:gd name="connsiteX152" fmla="*/ 6756965 w 12192000"/>
              <a:gd name="connsiteY152" fmla="*/ 57636 h 4939827"/>
              <a:gd name="connsiteX153" fmla="*/ 6819400 w 12192000"/>
              <a:gd name="connsiteY153" fmla="*/ 30742 h 4939827"/>
              <a:gd name="connsiteX154" fmla="*/ 6986370 w 12192000"/>
              <a:gd name="connsiteY154" fmla="*/ 12659 h 4939827"/>
              <a:gd name="connsiteX155" fmla="*/ 6989536 w 12192000"/>
              <a:gd name="connsiteY155" fmla="*/ 14528 h 4939827"/>
              <a:gd name="connsiteX156" fmla="*/ 7015933 w 12192000"/>
              <a:gd name="connsiteY156" fmla="*/ 9653 h 4939827"/>
              <a:gd name="connsiteX157" fmla="*/ 7020592 w 12192000"/>
              <a:gd name="connsiteY157" fmla="*/ 1651 h 4939827"/>
              <a:gd name="connsiteX158" fmla="*/ 7025905 w 12192000"/>
              <a:gd name="connsiteY158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281371 w 12192000"/>
              <a:gd name="connsiteY19" fmla="*/ 256875 h 4939827"/>
              <a:gd name="connsiteX20" fmla="*/ 8381609 w 12192000"/>
              <a:gd name="connsiteY20" fmla="*/ 240618 h 4939827"/>
              <a:gd name="connsiteX21" fmla="*/ 8406759 w 12192000"/>
              <a:gd name="connsiteY21" fmla="*/ 232517 h 4939827"/>
              <a:gd name="connsiteX22" fmla="*/ 8426506 w 12192000"/>
              <a:gd name="connsiteY22" fmla="*/ 241842 h 4939827"/>
              <a:gd name="connsiteX23" fmla="*/ 8427949 w 12192000"/>
              <a:gd name="connsiteY23" fmla="*/ 240981 h 4939827"/>
              <a:gd name="connsiteX24" fmla="*/ 8441468 w 12192000"/>
              <a:gd name="connsiteY24" fmla="*/ 241157 h 4939827"/>
              <a:gd name="connsiteX25" fmla="*/ 8565757 w 12192000"/>
              <a:gd name="connsiteY25" fmla="*/ 255317 h 4939827"/>
              <a:gd name="connsiteX26" fmla="*/ 8573171 w 12192000"/>
              <a:gd name="connsiteY26" fmla="*/ 258426 h 4939827"/>
              <a:gd name="connsiteX27" fmla="*/ 8573548 w 12192000"/>
              <a:gd name="connsiteY27" fmla="*/ 258241 h 4939827"/>
              <a:gd name="connsiteX28" fmla="*/ 8622021 w 12192000"/>
              <a:gd name="connsiteY28" fmla="*/ 261028 h 4939827"/>
              <a:gd name="connsiteX29" fmla="*/ 8672650 w 12192000"/>
              <a:gd name="connsiteY29" fmla="*/ 254821 h 4939827"/>
              <a:gd name="connsiteX30" fmla="*/ 8785543 w 12192000"/>
              <a:gd name="connsiteY30" fmla="*/ 263406 h 4939827"/>
              <a:gd name="connsiteX31" fmla="*/ 8830588 w 12192000"/>
              <a:gd name="connsiteY31" fmla="*/ 265483 h 4939827"/>
              <a:gd name="connsiteX32" fmla="*/ 8905142 w 12192000"/>
              <a:gd name="connsiteY32" fmla="*/ 264958 h 4939827"/>
              <a:gd name="connsiteX33" fmla="*/ 8968582 w 12192000"/>
              <a:gd name="connsiteY33" fmla="*/ 262728 h 4939827"/>
              <a:gd name="connsiteX34" fmla="*/ 8972994 w 12192000"/>
              <a:gd name="connsiteY34" fmla="*/ 263284 h 4939827"/>
              <a:gd name="connsiteX35" fmla="*/ 9004605 w 12192000"/>
              <a:gd name="connsiteY35" fmla="*/ 258041 h 4939827"/>
              <a:gd name="connsiteX36" fmla="*/ 9016165 w 12192000"/>
              <a:gd name="connsiteY36" fmla="*/ 261258 h 4939827"/>
              <a:gd name="connsiteX37" fmla="*/ 9043297 w 12192000"/>
              <a:gd name="connsiteY37" fmla="*/ 281547 h 4939827"/>
              <a:gd name="connsiteX38" fmla="*/ 9048315 w 12192000"/>
              <a:gd name="connsiteY38" fmla="*/ 279264 h 4939827"/>
              <a:gd name="connsiteX39" fmla="*/ 9054706 w 12192000"/>
              <a:gd name="connsiteY39" fmla="*/ 278538 h 4939827"/>
              <a:gd name="connsiteX40" fmla="*/ 9070919 w 12192000"/>
              <a:gd name="connsiteY40" fmla="*/ 281810 h 4939827"/>
              <a:gd name="connsiteX41" fmla="*/ 9076813 w 12192000"/>
              <a:gd name="connsiteY41" fmla="*/ 283909 h 4939827"/>
              <a:gd name="connsiteX42" fmla="*/ 9085871 w 12192000"/>
              <a:gd name="connsiteY42" fmla="*/ 285133 h 4939827"/>
              <a:gd name="connsiteX43" fmla="*/ 9086159 w 12192000"/>
              <a:gd name="connsiteY43" fmla="*/ 284887 h 4939827"/>
              <a:gd name="connsiteX44" fmla="*/ 9134606 w 12192000"/>
              <a:gd name="connsiteY44" fmla="*/ 288168 h 4939827"/>
              <a:gd name="connsiteX45" fmla="*/ 9195590 w 12192000"/>
              <a:gd name="connsiteY45" fmla="*/ 279568 h 4939827"/>
              <a:gd name="connsiteX46" fmla="*/ 9219336 w 12192000"/>
              <a:gd name="connsiteY46" fmla="*/ 278133 h 4939827"/>
              <a:gd name="connsiteX47" fmla="*/ 9232362 w 12192000"/>
              <a:gd name="connsiteY47" fmla="*/ 275894 h 4939827"/>
              <a:gd name="connsiteX48" fmla="*/ 9283638 w 12192000"/>
              <a:gd name="connsiteY48" fmla="*/ 299924 h 4939827"/>
              <a:gd name="connsiteX49" fmla="*/ 9371484 w 12192000"/>
              <a:gd name="connsiteY49" fmla="*/ 329634 h 4939827"/>
              <a:gd name="connsiteX50" fmla="*/ 9404829 w 12192000"/>
              <a:gd name="connsiteY50" fmla="*/ 339038 h 4939827"/>
              <a:gd name="connsiteX51" fmla="*/ 9427021 w 12192000"/>
              <a:gd name="connsiteY51" fmla="*/ 358784 h 4939827"/>
              <a:gd name="connsiteX52" fmla="*/ 9670844 w 12192000"/>
              <a:gd name="connsiteY52" fmla="*/ 405128 h 4939827"/>
              <a:gd name="connsiteX53" fmla="*/ 9816083 w 12192000"/>
              <a:gd name="connsiteY53" fmla="*/ 416573 h 4939827"/>
              <a:gd name="connsiteX54" fmla="*/ 9936741 w 12192000"/>
              <a:gd name="connsiteY54" fmla="*/ 437044 h 4939827"/>
              <a:gd name="connsiteX55" fmla="*/ 10050093 w 12192000"/>
              <a:gd name="connsiteY55" fmla="*/ 443783 h 4939827"/>
              <a:gd name="connsiteX56" fmla="*/ 10130090 w 12192000"/>
              <a:gd name="connsiteY56" fmla="*/ 459520 h 4939827"/>
              <a:gd name="connsiteX57" fmla="*/ 10173456 w 12192000"/>
              <a:gd name="connsiteY57" fmla="*/ 457749 h 4939827"/>
              <a:gd name="connsiteX58" fmla="*/ 10218232 w 12192000"/>
              <a:gd name="connsiteY58" fmla="*/ 459820 h 4939827"/>
              <a:gd name="connsiteX59" fmla="*/ 10354176 w 12192000"/>
              <a:gd name="connsiteY59" fmla="*/ 471377 h 4939827"/>
              <a:gd name="connsiteX60" fmla="*/ 10430681 w 12192000"/>
              <a:gd name="connsiteY60" fmla="*/ 481226 h 4939827"/>
              <a:gd name="connsiteX61" fmla="*/ 10478169 w 12192000"/>
              <a:gd name="connsiteY61" fmla="*/ 481774 h 4939827"/>
              <a:gd name="connsiteX62" fmla="*/ 10540907 w 12192000"/>
              <a:gd name="connsiteY62" fmla="*/ 485607 h 4939827"/>
              <a:gd name="connsiteX63" fmla="*/ 10614941 w 12192000"/>
              <a:gd name="connsiteY63" fmla="*/ 487592 h 4939827"/>
              <a:gd name="connsiteX64" fmla="*/ 10674098 w 12192000"/>
              <a:gd name="connsiteY64" fmla="*/ 521656 h 4939827"/>
              <a:gd name="connsiteX65" fmla="*/ 10874834 w 12192000"/>
              <a:gd name="connsiteY65" fmla="*/ 574867 h 4939827"/>
              <a:gd name="connsiteX66" fmla="*/ 10944981 w 12192000"/>
              <a:gd name="connsiteY66" fmla="*/ 615042 h 4939827"/>
              <a:gd name="connsiteX67" fmla="*/ 11006376 w 12192000"/>
              <a:gd name="connsiteY67" fmla="*/ 645957 h 4939827"/>
              <a:gd name="connsiteX68" fmla="*/ 11076308 w 12192000"/>
              <a:gd name="connsiteY68" fmla="*/ 675698 h 4939827"/>
              <a:gd name="connsiteX69" fmla="*/ 11148789 w 12192000"/>
              <a:gd name="connsiteY69" fmla="*/ 685041 h 4939827"/>
              <a:gd name="connsiteX70" fmla="*/ 11249129 w 12192000"/>
              <a:gd name="connsiteY70" fmla="*/ 684218 h 4939827"/>
              <a:gd name="connsiteX71" fmla="*/ 11299915 w 12192000"/>
              <a:gd name="connsiteY71" fmla="*/ 692177 h 4939827"/>
              <a:gd name="connsiteX72" fmla="*/ 11386973 w 12192000"/>
              <a:gd name="connsiteY72" fmla="*/ 708209 h 4939827"/>
              <a:gd name="connsiteX73" fmla="*/ 11500105 w 12192000"/>
              <a:gd name="connsiteY73" fmla="*/ 735014 h 4939827"/>
              <a:gd name="connsiteX74" fmla="*/ 11621735 w 12192000"/>
              <a:gd name="connsiteY74" fmla="*/ 789584 h 4939827"/>
              <a:gd name="connsiteX75" fmla="*/ 11691200 w 12192000"/>
              <a:gd name="connsiteY75" fmla="*/ 867902 h 4939827"/>
              <a:gd name="connsiteX76" fmla="*/ 11819427 w 12192000"/>
              <a:gd name="connsiteY76" fmla="*/ 911634 h 4939827"/>
              <a:gd name="connsiteX77" fmla="*/ 11969720 w 12192000"/>
              <a:gd name="connsiteY77" fmla="*/ 964737 h 4939827"/>
              <a:gd name="connsiteX78" fmla="*/ 12055766 w 12192000"/>
              <a:gd name="connsiteY78" fmla="*/ 991268 h 4939827"/>
              <a:gd name="connsiteX79" fmla="*/ 12171539 w 12192000"/>
              <a:gd name="connsiteY79" fmla="*/ 995427 h 4939827"/>
              <a:gd name="connsiteX80" fmla="*/ 12187831 w 12192000"/>
              <a:gd name="connsiteY80" fmla="*/ 996580 h 4939827"/>
              <a:gd name="connsiteX81" fmla="*/ 12192000 w 12192000"/>
              <a:gd name="connsiteY81" fmla="*/ 996726 h 4939827"/>
              <a:gd name="connsiteX82" fmla="*/ 12192000 w 12192000"/>
              <a:gd name="connsiteY82" fmla="*/ 4939827 h 4939827"/>
              <a:gd name="connsiteX83" fmla="*/ 0 w 12192000"/>
              <a:gd name="connsiteY83" fmla="*/ 4939827 h 4939827"/>
              <a:gd name="connsiteX84" fmla="*/ 0 w 12192000"/>
              <a:gd name="connsiteY84" fmla="*/ 512043 h 4939827"/>
              <a:gd name="connsiteX85" fmla="*/ 7381 w 12192000"/>
              <a:gd name="connsiteY85" fmla="*/ 512580 h 4939827"/>
              <a:gd name="connsiteX86" fmla="*/ 100029 w 12192000"/>
              <a:gd name="connsiteY86" fmla="*/ 504758 h 4939827"/>
              <a:gd name="connsiteX87" fmla="*/ 155244 w 12192000"/>
              <a:gd name="connsiteY87" fmla="*/ 525130 h 4939827"/>
              <a:gd name="connsiteX88" fmla="*/ 254366 w 12192000"/>
              <a:gd name="connsiteY88" fmla="*/ 534449 h 4939827"/>
              <a:gd name="connsiteX89" fmla="*/ 447292 w 12192000"/>
              <a:gd name="connsiteY89" fmla="*/ 542725 h 4939827"/>
              <a:gd name="connsiteX90" fmla="*/ 628105 w 12192000"/>
              <a:gd name="connsiteY90" fmla="*/ 547853 h 4939827"/>
              <a:gd name="connsiteX91" fmla="*/ 783146 w 12192000"/>
              <a:gd name="connsiteY91" fmla="*/ 591799 h 4939827"/>
              <a:gd name="connsiteX92" fmla="*/ 1043676 w 12192000"/>
              <a:gd name="connsiteY92" fmla="*/ 591887 h 4939827"/>
              <a:gd name="connsiteX93" fmla="*/ 1281816 w 12192000"/>
              <a:gd name="connsiteY93" fmla="*/ 520946 h 4939827"/>
              <a:gd name="connsiteX94" fmla="*/ 1486347 w 12192000"/>
              <a:gd name="connsiteY94" fmla="*/ 487310 h 4939827"/>
              <a:gd name="connsiteX95" fmla="*/ 1568079 w 12192000"/>
              <a:gd name="connsiteY95" fmla="*/ 462531 h 4939827"/>
              <a:gd name="connsiteX96" fmla="*/ 1622516 w 12192000"/>
              <a:gd name="connsiteY96" fmla="*/ 466058 h 4939827"/>
              <a:gd name="connsiteX97" fmla="*/ 1655457 w 12192000"/>
              <a:gd name="connsiteY97" fmla="*/ 465359 h 4939827"/>
              <a:gd name="connsiteX98" fmla="*/ 1717454 w 12192000"/>
              <a:gd name="connsiteY98" fmla="*/ 417203 h 4939827"/>
              <a:gd name="connsiteX99" fmla="*/ 1913794 w 12192000"/>
              <a:gd name="connsiteY99" fmla="*/ 365255 h 4939827"/>
              <a:gd name="connsiteX100" fmla="*/ 2129762 w 12192000"/>
              <a:gd name="connsiteY100" fmla="*/ 367832 h 4939827"/>
              <a:gd name="connsiteX101" fmla="*/ 2376970 w 12192000"/>
              <a:gd name="connsiteY101" fmla="*/ 350129 h 4939827"/>
              <a:gd name="connsiteX102" fmla="*/ 2480155 w 12192000"/>
              <a:gd name="connsiteY102" fmla="*/ 359227 h 4939827"/>
              <a:gd name="connsiteX103" fmla="*/ 2586782 w 12192000"/>
              <a:gd name="connsiteY103" fmla="*/ 339352 h 4939827"/>
              <a:gd name="connsiteX104" fmla="*/ 2679617 w 12192000"/>
              <a:gd name="connsiteY104" fmla="*/ 305383 h 4939827"/>
              <a:gd name="connsiteX105" fmla="*/ 2788947 w 12192000"/>
              <a:gd name="connsiteY105" fmla="*/ 250375 h 4939827"/>
              <a:gd name="connsiteX106" fmla="*/ 2965530 w 12192000"/>
              <a:gd name="connsiteY106" fmla="*/ 245958 h 4939827"/>
              <a:gd name="connsiteX107" fmla="*/ 3103677 w 12192000"/>
              <a:gd name="connsiteY107" fmla="*/ 209527 h 4939827"/>
              <a:gd name="connsiteX108" fmla="*/ 3126759 w 12192000"/>
              <a:gd name="connsiteY108" fmla="*/ 211226 h 4939827"/>
              <a:gd name="connsiteX109" fmla="*/ 3164020 w 12192000"/>
              <a:gd name="connsiteY109" fmla="*/ 212779 h 4939827"/>
              <a:gd name="connsiteX110" fmla="*/ 3285019 w 12192000"/>
              <a:gd name="connsiteY110" fmla="*/ 220535 h 4939827"/>
              <a:gd name="connsiteX111" fmla="*/ 3365154 w 12192000"/>
              <a:gd name="connsiteY111" fmla="*/ 226416 h 4939827"/>
              <a:gd name="connsiteX112" fmla="*/ 3367507 w 12192000"/>
              <a:gd name="connsiteY112" fmla="*/ 225416 h 4939827"/>
              <a:gd name="connsiteX113" fmla="*/ 3387567 w 12192000"/>
              <a:gd name="connsiteY113" fmla="*/ 227103 h 4939827"/>
              <a:gd name="connsiteX114" fmla="*/ 3498001 w 12192000"/>
              <a:gd name="connsiteY114" fmla="*/ 231941 h 4939827"/>
              <a:gd name="connsiteX115" fmla="*/ 3561557 w 12192000"/>
              <a:gd name="connsiteY115" fmla="*/ 228095 h 4939827"/>
              <a:gd name="connsiteX116" fmla="*/ 3611920 w 12192000"/>
              <a:gd name="connsiteY116" fmla="*/ 218094 h 4939827"/>
              <a:gd name="connsiteX117" fmla="*/ 3620528 w 12192000"/>
              <a:gd name="connsiteY117" fmla="*/ 218788 h 4939827"/>
              <a:gd name="connsiteX118" fmla="*/ 3620766 w 12192000"/>
              <a:gd name="connsiteY118" fmla="*/ 218511 h 4939827"/>
              <a:gd name="connsiteX119" fmla="*/ 3629977 w 12192000"/>
              <a:gd name="connsiteY119" fmla="*/ 218664 h 4939827"/>
              <a:gd name="connsiteX120" fmla="*/ 3636217 w 12192000"/>
              <a:gd name="connsiteY120" fmla="*/ 220048 h 4939827"/>
              <a:gd name="connsiteX121" fmla="*/ 3709484 w 12192000"/>
              <a:gd name="connsiteY121" fmla="*/ 186927 h 4939827"/>
              <a:gd name="connsiteX122" fmla="*/ 3761342 w 12192000"/>
              <a:gd name="connsiteY122" fmla="*/ 177474 h 4939827"/>
              <a:gd name="connsiteX123" fmla="*/ 3799748 w 12192000"/>
              <a:gd name="connsiteY123" fmla="*/ 167154 h 4939827"/>
              <a:gd name="connsiteX124" fmla="*/ 3922756 w 12192000"/>
              <a:gd name="connsiteY124" fmla="*/ 194044 h 4939827"/>
              <a:gd name="connsiteX125" fmla="*/ 4028476 w 12192000"/>
              <a:gd name="connsiteY125" fmla="*/ 223679 h 4939827"/>
              <a:gd name="connsiteX126" fmla="*/ 4191582 w 12192000"/>
              <a:gd name="connsiteY126" fmla="*/ 238952 h 4939827"/>
              <a:gd name="connsiteX127" fmla="*/ 4251024 w 12192000"/>
              <a:gd name="connsiteY127" fmla="*/ 240874 h 4939827"/>
              <a:gd name="connsiteX128" fmla="*/ 4355275 w 12192000"/>
              <a:gd name="connsiteY128" fmla="*/ 260205 h 4939827"/>
              <a:gd name="connsiteX129" fmla="*/ 4423807 w 12192000"/>
              <a:gd name="connsiteY129" fmla="*/ 270366 h 4939827"/>
              <a:gd name="connsiteX130" fmla="*/ 4558432 w 12192000"/>
              <a:gd name="connsiteY130" fmla="*/ 269194 h 4939827"/>
              <a:gd name="connsiteX131" fmla="*/ 4635061 w 12192000"/>
              <a:gd name="connsiteY131" fmla="*/ 280682 h 4939827"/>
              <a:gd name="connsiteX132" fmla="*/ 4807427 w 12192000"/>
              <a:gd name="connsiteY132" fmla="*/ 276835 h 4939827"/>
              <a:gd name="connsiteX133" fmla="*/ 5028933 w 12192000"/>
              <a:gd name="connsiteY133" fmla="*/ 183887 h 4939827"/>
              <a:gd name="connsiteX134" fmla="*/ 5093642 w 12192000"/>
              <a:gd name="connsiteY134" fmla="*/ 177214 h 4939827"/>
              <a:gd name="connsiteX135" fmla="*/ 5102642 w 12192000"/>
              <a:gd name="connsiteY135" fmla="*/ 186816 h 4939827"/>
              <a:gd name="connsiteX136" fmla="*/ 5193590 w 12192000"/>
              <a:gd name="connsiteY136" fmla="*/ 156458 h 4939827"/>
              <a:gd name="connsiteX137" fmla="*/ 5323922 w 12192000"/>
              <a:gd name="connsiteY137" fmla="*/ 146332 h 4939827"/>
              <a:gd name="connsiteX138" fmla="*/ 5421860 w 12192000"/>
              <a:gd name="connsiteY138" fmla="*/ 167298 h 4939827"/>
              <a:gd name="connsiteX139" fmla="*/ 5476948 w 12192000"/>
              <a:gd name="connsiteY139" fmla="*/ 173249 h 4939827"/>
              <a:gd name="connsiteX140" fmla="*/ 5516842 w 12192000"/>
              <a:gd name="connsiteY140" fmla="*/ 184018 h 4939827"/>
              <a:gd name="connsiteX141" fmla="*/ 5619415 w 12192000"/>
              <a:gd name="connsiteY141" fmla="*/ 176781 h 4939827"/>
              <a:gd name="connsiteX142" fmla="*/ 5789867 w 12192000"/>
              <a:gd name="connsiteY142" fmla="*/ 150304 h 4939827"/>
              <a:gd name="connsiteX143" fmla="*/ 5825953 w 12192000"/>
              <a:gd name="connsiteY143" fmla="*/ 147907 h 4939827"/>
              <a:gd name="connsiteX144" fmla="*/ 5856168 w 12192000"/>
              <a:gd name="connsiteY144" fmla="*/ 158719 h 4939827"/>
              <a:gd name="connsiteX145" fmla="*/ 5862476 w 12192000"/>
              <a:gd name="connsiteY145" fmla="*/ 172447 h 4939827"/>
              <a:gd name="connsiteX146" fmla="*/ 5882195 w 12192000"/>
              <a:gd name="connsiteY146" fmla="*/ 173195 h 4939827"/>
              <a:gd name="connsiteX147" fmla="*/ 5952585 w 12192000"/>
              <a:gd name="connsiteY147" fmla="*/ 161012 h 4939827"/>
              <a:gd name="connsiteX148" fmla="*/ 6001964 w 12192000"/>
              <a:gd name="connsiteY148" fmla="*/ 154786 h 4939827"/>
              <a:gd name="connsiteX149" fmla="*/ 6184207 w 12192000"/>
              <a:gd name="connsiteY149" fmla="*/ 132658 h 4939827"/>
              <a:gd name="connsiteX150" fmla="*/ 6415830 w 12192000"/>
              <a:gd name="connsiteY150" fmla="*/ 136006 h 4939827"/>
              <a:gd name="connsiteX151" fmla="*/ 6756965 w 12192000"/>
              <a:gd name="connsiteY151" fmla="*/ 57636 h 4939827"/>
              <a:gd name="connsiteX152" fmla="*/ 6819400 w 12192000"/>
              <a:gd name="connsiteY152" fmla="*/ 30742 h 4939827"/>
              <a:gd name="connsiteX153" fmla="*/ 6986370 w 12192000"/>
              <a:gd name="connsiteY153" fmla="*/ 12659 h 4939827"/>
              <a:gd name="connsiteX154" fmla="*/ 6989536 w 12192000"/>
              <a:gd name="connsiteY154" fmla="*/ 14528 h 4939827"/>
              <a:gd name="connsiteX155" fmla="*/ 7015933 w 12192000"/>
              <a:gd name="connsiteY155" fmla="*/ 9653 h 4939827"/>
              <a:gd name="connsiteX156" fmla="*/ 7020592 w 12192000"/>
              <a:gd name="connsiteY156" fmla="*/ 1651 h 4939827"/>
              <a:gd name="connsiteX157" fmla="*/ 7025905 w 12192000"/>
              <a:gd name="connsiteY157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58681 w 12192000"/>
              <a:gd name="connsiteY16" fmla="*/ 219431 h 4939827"/>
              <a:gd name="connsiteX17" fmla="*/ 8126175 w 12192000"/>
              <a:gd name="connsiteY17" fmla="*/ 240005 h 4939827"/>
              <a:gd name="connsiteX18" fmla="*/ 8281371 w 12192000"/>
              <a:gd name="connsiteY18" fmla="*/ 256875 h 4939827"/>
              <a:gd name="connsiteX19" fmla="*/ 8381609 w 12192000"/>
              <a:gd name="connsiteY19" fmla="*/ 240618 h 4939827"/>
              <a:gd name="connsiteX20" fmla="*/ 8406759 w 12192000"/>
              <a:gd name="connsiteY20" fmla="*/ 232517 h 4939827"/>
              <a:gd name="connsiteX21" fmla="*/ 8426506 w 12192000"/>
              <a:gd name="connsiteY21" fmla="*/ 241842 h 4939827"/>
              <a:gd name="connsiteX22" fmla="*/ 8427949 w 12192000"/>
              <a:gd name="connsiteY22" fmla="*/ 240981 h 4939827"/>
              <a:gd name="connsiteX23" fmla="*/ 8441468 w 12192000"/>
              <a:gd name="connsiteY23" fmla="*/ 241157 h 4939827"/>
              <a:gd name="connsiteX24" fmla="*/ 8565757 w 12192000"/>
              <a:gd name="connsiteY24" fmla="*/ 255317 h 4939827"/>
              <a:gd name="connsiteX25" fmla="*/ 8573171 w 12192000"/>
              <a:gd name="connsiteY25" fmla="*/ 258426 h 4939827"/>
              <a:gd name="connsiteX26" fmla="*/ 8573548 w 12192000"/>
              <a:gd name="connsiteY26" fmla="*/ 258241 h 4939827"/>
              <a:gd name="connsiteX27" fmla="*/ 8622021 w 12192000"/>
              <a:gd name="connsiteY27" fmla="*/ 261028 h 4939827"/>
              <a:gd name="connsiteX28" fmla="*/ 8672650 w 12192000"/>
              <a:gd name="connsiteY28" fmla="*/ 254821 h 4939827"/>
              <a:gd name="connsiteX29" fmla="*/ 8785543 w 12192000"/>
              <a:gd name="connsiteY29" fmla="*/ 263406 h 4939827"/>
              <a:gd name="connsiteX30" fmla="*/ 8830588 w 12192000"/>
              <a:gd name="connsiteY30" fmla="*/ 265483 h 4939827"/>
              <a:gd name="connsiteX31" fmla="*/ 8905142 w 12192000"/>
              <a:gd name="connsiteY31" fmla="*/ 264958 h 4939827"/>
              <a:gd name="connsiteX32" fmla="*/ 8968582 w 12192000"/>
              <a:gd name="connsiteY32" fmla="*/ 262728 h 4939827"/>
              <a:gd name="connsiteX33" fmla="*/ 8972994 w 12192000"/>
              <a:gd name="connsiteY33" fmla="*/ 263284 h 4939827"/>
              <a:gd name="connsiteX34" fmla="*/ 9004605 w 12192000"/>
              <a:gd name="connsiteY34" fmla="*/ 258041 h 4939827"/>
              <a:gd name="connsiteX35" fmla="*/ 9016165 w 12192000"/>
              <a:gd name="connsiteY35" fmla="*/ 261258 h 4939827"/>
              <a:gd name="connsiteX36" fmla="*/ 9043297 w 12192000"/>
              <a:gd name="connsiteY36" fmla="*/ 281547 h 4939827"/>
              <a:gd name="connsiteX37" fmla="*/ 9048315 w 12192000"/>
              <a:gd name="connsiteY37" fmla="*/ 279264 h 4939827"/>
              <a:gd name="connsiteX38" fmla="*/ 9054706 w 12192000"/>
              <a:gd name="connsiteY38" fmla="*/ 278538 h 4939827"/>
              <a:gd name="connsiteX39" fmla="*/ 9070919 w 12192000"/>
              <a:gd name="connsiteY39" fmla="*/ 281810 h 4939827"/>
              <a:gd name="connsiteX40" fmla="*/ 9076813 w 12192000"/>
              <a:gd name="connsiteY40" fmla="*/ 283909 h 4939827"/>
              <a:gd name="connsiteX41" fmla="*/ 9085871 w 12192000"/>
              <a:gd name="connsiteY41" fmla="*/ 285133 h 4939827"/>
              <a:gd name="connsiteX42" fmla="*/ 9086159 w 12192000"/>
              <a:gd name="connsiteY42" fmla="*/ 284887 h 4939827"/>
              <a:gd name="connsiteX43" fmla="*/ 9134606 w 12192000"/>
              <a:gd name="connsiteY43" fmla="*/ 288168 h 4939827"/>
              <a:gd name="connsiteX44" fmla="*/ 9195590 w 12192000"/>
              <a:gd name="connsiteY44" fmla="*/ 279568 h 4939827"/>
              <a:gd name="connsiteX45" fmla="*/ 9219336 w 12192000"/>
              <a:gd name="connsiteY45" fmla="*/ 278133 h 4939827"/>
              <a:gd name="connsiteX46" fmla="*/ 9232362 w 12192000"/>
              <a:gd name="connsiteY46" fmla="*/ 275894 h 4939827"/>
              <a:gd name="connsiteX47" fmla="*/ 9283638 w 12192000"/>
              <a:gd name="connsiteY47" fmla="*/ 299924 h 4939827"/>
              <a:gd name="connsiteX48" fmla="*/ 9371484 w 12192000"/>
              <a:gd name="connsiteY48" fmla="*/ 329634 h 4939827"/>
              <a:gd name="connsiteX49" fmla="*/ 9404829 w 12192000"/>
              <a:gd name="connsiteY49" fmla="*/ 339038 h 4939827"/>
              <a:gd name="connsiteX50" fmla="*/ 9427021 w 12192000"/>
              <a:gd name="connsiteY50" fmla="*/ 358784 h 4939827"/>
              <a:gd name="connsiteX51" fmla="*/ 9670844 w 12192000"/>
              <a:gd name="connsiteY51" fmla="*/ 405128 h 4939827"/>
              <a:gd name="connsiteX52" fmla="*/ 9816083 w 12192000"/>
              <a:gd name="connsiteY52" fmla="*/ 416573 h 4939827"/>
              <a:gd name="connsiteX53" fmla="*/ 9936741 w 12192000"/>
              <a:gd name="connsiteY53" fmla="*/ 437044 h 4939827"/>
              <a:gd name="connsiteX54" fmla="*/ 10050093 w 12192000"/>
              <a:gd name="connsiteY54" fmla="*/ 443783 h 4939827"/>
              <a:gd name="connsiteX55" fmla="*/ 10130090 w 12192000"/>
              <a:gd name="connsiteY55" fmla="*/ 459520 h 4939827"/>
              <a:gd name="connsiteX56" fmla="*/ 10173456 w 12192000"/>
              <a:gd name="connsiteY56" fmla="*/ 457749 h 4939827"/>
              <a:gd name="connsiteX57" fmla="*/ 10218232 w 12192000"/>
              <a:gd name="connsiteY57" fmla="*/ 459820 h 4939827"/>
              <a:gd name="connsiteX58" fmla="*/ 10354176 w 12192000"/>
              <a:gd name="connsiteY58" fmla="*/ 471377 h 4939827"/>
              <a:gd name="connsiteX59" fmla="*/ 10430681 w 12192000"/>
              <a:gd name="connsiteY59" fmla="*/ 481226 h 4939827"/>
              <a:gd name="connsiteX60" fmla="*/ 10478169 w 12192000"/>
              <a:gd name="connsiteY60" fmla="*/ 481774 h 4939827"/>
              <a:gd name="connsiteX61" fmla="*/ 10540907 w 12192000"/>
              <a:gd name="connsiteY61" fmla="*/ 485607 h 4939827"/>
              <a:gd name="connsiteX62" fmla="*/ 10614941 w 12192000"/>
              <a:gd name="connsiteY62" fmla="*/ 487592 h 4939827"/>
              <a:gd name="connsiteX63" fmla="*/ 10674098 w 12192000"/>
              <a:gd name="connsiteY63" fmla="*/ 521656 h 4939827"/>
              <a:gd name="connsiteX64" fmla="*/ 10874834 w 12192000"/>
              <a:gd name="connsiteY64" fmla="*/ 574867 h 4939827"/>
              <a:gd name="connsiteX65" fmla="*/ 10944981 w 12192000"/>
              <a:gd name="connsiteY65" fmla="*/ 615042 h 4939827"/>
              <a:gd name="connsiteX66" fmla="*/ 11006376 w 12192000"/>
              <a:gd name="connsiteY66" fmla="*/ 645957 h 4939827"/>
              <a:gd name="connsiteX67" fmla="*/ 11076308 w 12192000"/>
              <a:gd name="connsiteY67" fmla="*/ 675698 h 4939827"/>
              <a:gd name="connsiteX68" fmla="*/ 11148789 w 12192000"/>
              <a:gd name="connsiteY68" fmla="*/ 685041 h 4939827"/>
              <a:gd name="connsiteX69" fmla="*/ 11249129 w 12192000"/>
              <a:gd name="connsiteY69" fmla="*/ 684218 h 4939827"/>
              <a:gd name="connsiteX70" fmla="*/ 11299915 w 12192000"/>
              <a:gd name="connsiteY70" fmla="*/ 692177 h 4939827"/>
              <a:gd name="connsiteX71" fmla="*/ 11386973 w 12192000"/>
              <a:gd name="connsiteY71" fmla="*/ 708209 h 4939827"/>
              <a:gd name="connsiteX72" fmla="*/ 11500105 w 12192000"/>
              <a:gd name="connsiteY72" fmla="*/ 735014 h 4939827"/>
              <a:gd name="connsiteX73" fmla="*/ 11621735 w 12192000"/>
              <a:gd name="connsiteY73" fmla="*/ 789584 h 4939827"/>
              <a:gd name="connsiteX74" fmla="*/ 11691200 w 12192000"/>
              <a:gd name="connsiteY74" fmla="*/ 867902 h 4939827"/>
              <a:gd name="connsiteX75" fmla="*/ 11819427 w 12192000"/>
              <a:gd name="connsiteY75" fmla="*/ 911634 h 4939827"/>
              <a:gd name="connsiteX76" fmla="*/ 11969720 w 12192000"/>
              <a:gd name="connsiteY76" fmla="*/ 964737 h 4939827"/>
              <a:gd name="connsiteX77" fmla="*/ 12055766 w 12192000"/>
              <a:gd name="connsiteY77" fmla="*/ 991268 h 4939827"/>
              <a:gd name="connsiteX78" fmla="*/ 12171539 w 12192000"/>
              <a:gd name="connsiteY78" fmla="*/ 995427 h 4939827"/>
              <a:gd name="connsiteX79" fmla="*/ 12187831 w 12192000"/>
              <a:gd name="connsiteY79" fmla="*/ 996580 h 4939827"/>
              <a:gd name="connsiteX80" fmla="*/ 12192000 w 12192000"/>
              <a:gd name="connsiteY80" fmla="*/ 996726 h 4939827"/>
              <a:gd name="connsiteX81" fmla="*/ 12192000 w 12192000"/>
              <a:gd name="connsiteY81" fmla="*/ 4939827 h 4939827"/>
              <a:gd name="connsiteX82" fmla="*/ 0 w 12192000"/>
              <a:gd name="connsiteY82" fmla="*/ 4939827 h 4939827"/>
              <a:gd name="connsiteX83" fmla="*/ 0 w 12192000"/>
              <a:gd name="connsiteY83" fmla="*/ 512043 h 4939827"/>
              <a:gd name="connsiteX84" fmla="*/ 7381 w 12192000"/>
              <a:gd name="connsiteY84" fmla="*/ 512580 h 4939827"/>
              <a:gd name="connsiteX85" fmla="*/ 100029 w 12192000"/>
              <a:gd name="connsiteY85" fmla="*/ 504758 h 4939827"/>
              <a:gd name="connsiteX86" fmla="*/ 155244 w 12192000"/>
              <a:gd name="connsiteY86" fmla="*/ 525130 h 4939827"/>
              <a:gd name="connsiteX87" fmla="*/ 254366 w 12192000"/>
              <a:gd name="connsiteY87" fmla="*/ 534449 h 4939827"/>
              <a:gd name="connsiteX88" fmla="*/ 447292 w 12192000"/>
              <a:gd name="connsiteY88" fmla="*/ 542725 h 4939827"/>
              <a:gd name="connsiteX89" fmla="*/ 628105 w 12192000"/>
              <a:gd name="connsiteY89" fmla="*/ 547853 h 4939827"/>
              <a:gd name="connsiteX90" fmla="*/ 783146 w 12192000"/>
              <a:gd name="connsiteY90" fmla="*/ 591799 h 4939827"/>
              <a:gd name="connsiteX91" fmla="*/ 1043676 w 12192000"/>
              <a:gd name="connsiteY91" fmla="*/ 591887 h 4939827"/>
              <a:gd name="connsiteX92" fmla="*/ 1281816 w 12192000"/>
              <a:gd name="connsiteY92" fmla="*/ 520946 h 4939827"/>
              <a:gd name="connsiteX93" fmla="*/ 1486347 w 12192000"/>
              <a:gd name="connsiteY93" fmla="*/ 487310 h 4939827"/>
              <a:gd name="connsiteX94" fmla="*/ 1568079 w 12192000"/>
              <a:gd name="connsiteY94" fmla="*/ 462531 h 4939827"/>
              <a:gd name="connsiteX95" fmla="*/ 1622516 w 12192000"/>
              <a:gd name="connsiteY95" fmla="*/ 466058 h 4939827"/>
              <a:gd name="connsiteX96" fmla="*/ 1655457 w 12192000"/>
              <a:gd name="connsiteY96" fmla="*/ 465359 h 4939827"/>
              <a:gd name="connsiteX97" fmla="*/ 1717454 w 12192000"/>
              <a:gd name="connsiteY97" fmla="*/ 417203 h 4939827"/>
              <a:gd name="connsiteX98" fmla="*/ 1913794 w 12192000"/>
              <a:gd name="connsiteY98" fmla="*/ 365255 h 4939827"/>
              <a:gd name="connsiteX99" fmla="*/ 2129762 w 12192000"/>
              <a:gd name="connsiteY99" fmla="*/ 367832 h 4939827"/>
              <a:gd name="connsiteX100" fmla="*/ 2376970 w 12192000"/>
              <a:gd name="connsiteY100" fmla="*/ 350129 h 4939827"/>
              <a:gd name="connsiteX101" fmla="*/ 2480155 w 12192000"/>
              <a:gd name="connsiteY101" fmla="*/ 359227 h 4939827"/>
              <a:gd name="connsiteX102" fmla="*/ 2586782 w 12192000"/>
              <a:gd name="connsiteY102" fmla="*/ 339352 h 4939827"/>
              <a:gd name="connsiteX103" fmla="*/ 2679617 w 12192000"/>
              <a:gd name="connsiteY103" fmla="*/ 305383 h 4939827"/>
              <a:gd name="connsiteX104" fmla="*/ 2788947 w 12192000"/>
              <a:gd name="connsiteY104" fmla="*/ 250375 h 4939827"/>
              <a:gd name="connsiteX105" fmla="*/ 2965530 w 12192000"/>
              <a:gd name="connsiteY105" fmla="*/ 245958 h 4939827"/>
              <a:gd name="connsiteX106" fmla="*/ 3103677 w 12192000"/>
              <a:gd name="connsiteY106" fmla="*/ 209527 h 4939827"/>
              <a:gd name="connsiteX107" fmla="*/ 3126759 w 12192000"/>
              <a:gd name="connsiteY107" fmla="*/ 211226 h 4939827"/>
              <a:gd name="connsiteX108" fmla="*/ 3164020 w 12192000"/>
              <a:gd name="connsiteY108" fmla="*/ 212779 h 4939827"/>
              <a:gd name="connsiteX109" fmla="*/ 3285019 w 12192000"/>
              <a:gd name="connsiteY109" fmla="*/ 220535 h 4939827"/>
              <a:gd name="connsiteX110" fmla="*/ 3365154 w 12192000"/>
              <a:gd name="connsiteY110" fmla="*/ 226416 h 4939827"/>
              <a:gd name="connsiteX111" fmla="*/ 3367507 w 12192000"/>
              <a:gd name="connsiteY111" fmla="*/ 225416 h 4939827"/>
              <a:gd name="connsiteX112" fmla="*/ 3387567 w 12192000"/>
              <a:gd name="connsiteY112" fmla="*/ 227103 h 4939827"/>
              <a:gd name="connsiteX113" fmla="*/ 3498001 w 12192000"/>
              <a:gd name="connsiteY113" fmla="*/ 231941 h 4939827"/>
              <a:gd name="connsiteX114" fmla="*/ 3561557 w 12192000"/>
              <a:gd name="connsiteY114" fmla="*/ 228095 h 4939827"/>
              <a:gd name="connsiteX115" fmla="*/ 3611920 w 12192000"/>
              <a:gd name="connsiteY115" fmla="*/ 218094 h 4939827"/>
              <a:gd name="connsiteX116" fmla="*/ 3620528 w 12192000"/>
              <a:gd name="connsiteY116" fmla="*/ 218788 h 4939827"/>
              <a:gd name="connsiteX117" fmla="*/ 3620766 w 12192000"/>
              <a:gd name="connsiteY117" fmla="*/ 218511 h 4939827"/>
              <a:gd name="connsiteX118" fmla="*/ 3629977 w 12192000"/>
              <a:gd name="connsiteY118" fmla="*/ 218664 h 4939827"/>
              <a:gd name="connsiteX119" fmla="*/ 3636217 w 12192000"/>
              <a:gd name="connsiteY119" fmla="*/ 220048 h 4939827"/>
              <a:gd name="connsiteX120" fmla="*/ 3709484 w 12192000"/>
              <a:gd name="connsiteY120" fmla="*/ 186927 h 4939827"/>
              <a:gd name="connsiteX121" fmla="*/ 3761342 w 12192000"/>
              <a:gd name="connsiteY121" fmla="*/ 177474 h 4939827"/>
              <a:gd name="connsiteX122" fmla="*/ 3799748 w 12192000"/>
              <a:gd name="connsiteY122" fmla="*/ 167154 h 4939827"/>
              <a:gd name="connsiteX123" fmla="*/ 3922756 w 12192000"/>
              <a:gd name="connsiteY123" fmla="*/ 194044 h 4939827"/>
              <a:gd name="connsiteX124" fmla="*/ 4028476 w 12192000"/>
              <a:gd name="connsiteY124" fmla="*/ 223679 h 4939827"/>
              <a:gd name="connsiteX125" fmla="*/ 4191582 w 12192000"/>
              <a:gd name="connsiteY125" fmla="*/ 238952 h 4939827"/>
              <a:gd name="connsiteX126" fmla="*/ 4251024 w 12192000"/>
              <a:gd name="connsiteY126" fmla="*/ 240874 h 4939827"/>
              <a:gd name="connsiteX127" fmla="*/ 4355275 w 12192000"/>
              <a:gd name="connsiteY127" fmla="*/ 260205 h 4939827"/>
              <a:gd name="connsiteX128" fmla="*/ 4423807 w 12192000"/>
              <a:gd name="connsiteY128" fmla="*/ 270366 h 4939827"/>
              <a:gd name="connsiteX129" fmla="*/ 4558432 w 12192000"/>
              <a:gd name="connsiteY129" fmla="*/ 269194 h 4939827"/>
              <a:gd name="connsiteX130" fmla="*/ 4635061 w 12192000"/>
              <a:gd name="connsiteY130" fmla="*/ 280682 h 4939827"/>
              <a:gd name="connsiteX131" fmla="*/ 4807427 w 12192000"/>
              <a:gd name="connsiteY131" fmla="*/ 276835 h 4939827"/>
              <a:gd name="connsiteX132" fmla="*/ 5028933 w 12192000"/>
              <a:gd name="connsiteY132" fmla="*/ 183887 h 4939827"/>
              <a:gd name="connsiteX133" fmla="*/ 5093642 w 12192000"/>
              <a:gd name="connsiteY133" fmla="*/ 177214 h 4939827"/>
              <a:gd name="connsiteX134" fmla="*/ 5102642 w 12192000"/>
              <a:gd name="connsiteY134" fmla="*/ 186816 h 4939827"/>
              <a:gd name="connsiteX135" fmla="*/ 5193590 w 12192000"/>
              <a:gd name="connsiteY135" fmla="*/ 156458 h 4939827"/>
              <a:gd name="connsiteX136" fmla="*/ 5323922 w 12192000"/>
              <a:gd name="connsiteY136" fmla="*/ 146332 h 4939827"/>
              <a:gd name="connsiteX137" fmla="*/ 5421860 w 12192000"/>
              <a:gd name="connsiteY137" fmla="*/ 167298 h 4939827"/>
              <a:gd name="connsiteX138" fmla="*/ 5476948 w 12192000"/>
              <a:gd name="connsiteY138" fmla="*/ 173249 h 4939827"/>
              <a:gd name="connsiteX139" fmla="*/ 5516842 w 12192000"/>
              <a:gd name="connsiteY139" fmla="*/ 184018 h 4939827"/>
              <a:gd name="connsiteX140" fmla="*/ 5619415 w 12192000"/>
              <a:gd name="connsiteY140" fmla="*/ 176781 h 4939827"/>
              <a:gd name="connsiteX141" fmla="*/ 5789867 w 12192000"/>
              <a:gd name="connsiteY141" fmla="*/ 150304 h 4939827"/>
              <a:gd name="connsiteX142" fmla="*/ 5825953 w 12192000"/>
              <a:gd name="connsiteY142" fmla="*/ 147907 h 4939827"/>
              <a:gd name="connsiteX143" fmla="*/ 5856168 w 12192000"/>
              <a:gd name="connsiteY143" fmla="*/ 158719 h 4939827"/>
              <a:gd name="connsiteX144" fmla="*/ 5862476 w 12192000"/>
              <a:gd name="connsiteY144" fmla="*/ 172447 h 4939827"/>
              <a:gd name="connsiteX145" fmla="*/ 5882195 w 12192000"/>
              <a:gd name="connsiteY145" fmla="*/ 173195 h 4939827"/>
              <a:gd name="connsiteX146" fmla="*/ 5952585 w 12192000"/>
              <a:gd name="connsiteY146" fmla="*/ 161012 h 4939827"/>
              <a:gd name="connsiteX147" fmla="*/ 6001964 w 12192000"/>
              <a:gd name="connsiteY147" fmla="*/ 154786 h 4939827"/>
              <a:gd name="connsiteX148" fmla="*/ 6184207 w 12192000"/>
              <a:gd name="connsiteY148" fmla="*/ 132658 h 4939827"/>
              <a:gd name="connsiteX149" fmla="*/ 6415830 w 12192000"/>
              <a:gd name="connsiteY149" fmla="*/ 136006 h 4939827"/>
              <a:gd name="connsiteX150" fmla="*/ 6756965 w 12192000"/>
              <a:gd name="connsiteY150" fmla="*/ 57636 h 4939827"/>
              <a:gd name="connsiteX151" fmla="*/ 6819400 w 12192000"/>
              <a:gd name="connsiteY151" fmla="*/ 30742 h 4939827"/>
              <a:gd name="connsiteX152" fmla="*/ 6986370 w 12192000"/>
              <a:gd name="connsiteY152" fmla="*/ 12659 h 4939827"/>
              <a:gd name="connsiteX153" fmla="*/ 6989536 w 12192000"/>
              <a:gd name="connsiteY153" fmla="*/ 14528 h 4939827"/>
              <a:gd name="connsiteX154" fmla="*/ 7015933 w 12192000"/>
              <a:gd name="connsiteY154" fmla="*/ 9653 h 4939827"/>
              <a:gd name="connsiteX155" fmla="*/ 7020592 w 12192000"/>
              <a:gd name="connsiteY155" fmla="*/ 1651 h 4939827"/>
              <a:gd name="connsiteX156" fmla="*/ 7025905 w 12192000"/>
              <a:gd name="connsiteY156" fmla="*/ 0 h 4939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</a:cxnLst>
            <a:rect l="l" t="t" r="r" b="b"/>
            <a:pathLst>
              <a:path w="12192000" h="4939827">
                <a:moveTo>
                  <a:pt x="7025905" y="0"/>
                </a:moveTo>
                <a:lnTo>
                  <a:pt x="7032579" y="2808"/>
                </a:lnTo>
                <a:cubicBezTo>
                  <a:pt x="7044119" y="6590"/>
                  <a:pt x="7059062" y="10207"/>
                  <a:pt x="7079505" y="12971"/>
                </a:cubicBezTo>
                <a:cubicBezTo>
                  <a:pt x="7111522" y="10537"/>
                  <a:pt x="7122591" y="11519"/>
                  <a:pt x="7158791" y="12462"/>
                </a:cubicBezTo>
                <a:lnTo>
                  <a:pt x="7233338" y="24846"/>
                </a:lnTo>
                <a:cubicBezTo>
                  <a:pt x="7247177" y="23787"/>
                  <a:pt x="7254856" y="25962"/>
                  <a:pt x="7259791" y="29557"/>
                </a:cubicBezTo>
                <a:lnTo>
                  <a:pt x="7263923" y="35029"/>
                </a:lnTo>
                <a:lnTo>
                  <a:pt x="7281549" y="39654"/>
                </a:lnTo>
                <a:lnTo>
                  <a:pt x="7374735" y="65326"/>
                </a:lnTo>
                <a:lnTo>
                  <a:pt x="7376078" y="63849"/>
                </a:lnTo>
                <a:lnTo>
                  <a:pt x="7402026" y="60308"/>
                </a:lnTo>
                <a:lnTo>
                  <a:pt x="7415091" y="77403"/>
                </a:lnTo>
                <a:cubicBezTo>
                  <a:pt x="7421672" y="79965"/>
                  <a:pt x="7475806" y="92960"/>
                  <a:pt x="7488682" y="83440"/>
                </a:cubicBezTo>
                <a:cubicBezTo>
                  <a:pt x="7541625" y="94782"/>
                  <a:pt x="7683214" y="133614"/>
                  <a:pt x="7732750" y="145456"/>
                </a:cubicBezTo>
                <a:cubicBezTo>
                  <a:pt x="7748318" y="162765"/>
                  <a:pt x="7764581" y="171696"/>
                  <a:pt x="7785900" y="154493"/>
                </a:cubicBezTo>
                <a:cubicBezTo>
                  <a:pt x="7822539" y="158614"/>
                  <a:pt x="7915312" y="166523"/>
                  <a:pt x="7952584" y="170181"/>
                </a:cubicBezTo>
                <a:cubicBezTo>
                  <a:pt x="7998047" y="181004"/>
                  <a:pt x="8029749" y="207794"/>
                  <a:pt x="8058681" y="219431"/>
                </a:cubicBezTo>
                <a:cubicBezTo>
                  <a:pt x="8095466" y="185885"/>
                  <a:pt x="8090835" y="241759"/>
                  <a:pt x="8126175" y="240005"/>
                </a:cubicBezTo>
                <a:cubicBezTo>
                  <a:pt x="8163290" y="246246"/>
                  <a:pt x="8238799" y="256773"/>
                  <a:pt x="8281371" y="256875"/>
                </a:cubicBezTo>
                <a:cubicBezTo>
                  <a:pt x="8313651" y="251026"/>
                  <a:pt x="8346882" y="248570"/>
                  <a:pt x="8381609" y="240618"/>
                </a:cubicBezTo>
                <a:lnTo>
                  <a:pt x="8406759" y="232517"/>
                </a:lnTo>
                <a:lnTo>
                  <a:pt x="8426506" y="241842"/>
                </a:lnTo>
                <a:lnTo>
                  <a:pt x="8427949" y="240981"/>
                </a:lnTo>
                <a:cubicBezTo>
                  <a:pt x="8431925" y="239458"/>
                  <a:pt x="8436260" y="239096"/>
                  <a:pt x="8441468" y="241157"/>
                </a:cubicBezTo>
                <a:lnTo>
                  <a:pt x="8565757" y="255317"/>
                </a:lnTo>
                <a:lnTo>
                  <a:pt x="8573171" y="258426"/>
                </a:lnTo>
                <a:lnTo>
                  <a:pt x="8573548" y="258241"/>
                </a:lnTo>
                <a:cubicBezTo>
                  <a:pt x="8575650" y="258391"/>
                  <a:pt x="8618469" y="259217"/>
                  <a:pt x="8622021" y="261028"/>
                </a:cubicBezTo>
                <a:lnTo>
                  <a:pt x="8672650" y="254821"/>
                </a:lnTo>
                <a:cubicBezTo>
                  <a:pt x="8716151" y="260353"/>
                  <a:pt x="8748971" y="243487"/>
                  <a:pt x="8785543" y="263406"/>
                </a:cubicBezTo>
                <a:cubicBezTo>
                  <a:pt x="8826293" y="268498"/>
                  <a:pt x="8797654" y="254573"/>
                  <a:pt x="8830588" y="265483"/>
                </a:cubicBezTo>
                <a:cubicBezTo>
                  <a:pt x="8849202" y="267272"/>
                  <a:pt x="8877544" y="266277"/>
                  <a:pt x="8905142" y="264958"/>
                </a:cubicBezTo>
                <a:lnTo>
                  <a:pt x="8968582" y="262728"/>
                </a:lnTo>
                <a:lnTo>
                  <a:pt x="8972994" y="263284"/>
                </a:lnTo>
                <a:lnTo>
                  <a:pt x="9004605" y="258041"/>
                </a:lnTo>
                <a:lnTo>
                  <a:pt x="9016165" y="261258"/>
                </a:lnTo>
                <a:cubicBezTo>
                  <a:pt x="9028775" y="267579"/>
                  <a:pt x="9039083" y="277488"/>
                  <a:pt x="9043297" y="281547"/>
                </a:cubicBezTo>
                <a:lnTo>
                  <a:pt x="9048315" y="279264"/>
                </a:lnTo>
                <a:lnTo>
                  <a:pt x="9054706" y="278538"/>
                </a:lnTo>
                <a:lnTo>
                  <a:pt x="9070919" y="281810"/>
                </a:lnTo>
                <a:lnTo>
                  <a:pt x="9076813" y="283909"/>
                </a:lnTo>
                <a:cubicBezTo>
                  <a:pt x="9080948" y="285030"/>
                  <a:pt x="9083794" y="285362"/>
                  <a:pt x="9085871" y="285133"/>
                </a:cubicBezTo>
                <a:lnTo>
                  <a:pt x="9086159" y="284887"/>
                </a:lnTo>
                <a:lnTo>
                  <a:pt x="9134606" y="288168"/>
                </a:lnTo>
                <a:cubicBezTo>
                  <a:pt x="9149441" y="274272"/>
                  <a:pt x="9194106" y="309414"/>
                  <a:pt x="9195590" y="279568"/>
                </a:cubicBezTo>
                <a:cubicBezTo>
                  <a:pt x="9212898" y="284479"/>
                  <a:pt x="9220866" y="298055"/>
                  <a:pt x="9219336" y="278133"/>
                </a:cubicBezTo>
                <a:cubicBezTo>
                  <a:pt x="9225159" y="279201"/>
                  <a:pt x="9229164" y="278078"/>
                  <a:pt x="9232362" y="275894"/>
                </a:cubicBezTo>
                <a:lnTo>
                  <a:pt x="9283638" y="299924"/>
                </a:lnTo>
                <a:lnTo>
                  <a:pt x="9371484" y="329634"/>
                </a:lnTo>
                <a:lnTo>
                  <a:pt x="9404829" y="339038"/>
                </a:lnTo>
                <a:lnTo>
                  <a:pt x="9427021" y="358784"/>
                </a:lnTo>
                <a:cubicBezTo>
                  <a:pt x="9500124" y="364086"/>
                  <a:pt x="9604652" y="390635"/>
                  <a:pt x="9670844" y="405128"/>
                </a:cubicBezTo>
                <a:cubicBezTo>
                  <a:pt x="9688531" y="417998"/>
                  <a:pt x="9762277" y="426463"/>
                  <a:pt x="9816083" y="416573"/>
                </a:cubicBezTo>
                <a:lnTo>
                  <a:pt x="9936741" y="437044"/>
                </a:lnTo>
                <a:cubicBezTo>
                  <a:pt x="9978091" y="447025"/>
                  <a:pt x="10008641" y="443705"/>
                  <a:pt x="10050093" y="443783"/>
                </a:cubicBezTo>
                <a:cubicBezTo>
                  <a:pt x="10074709" y="448779"/>
                  <a:pt x="10088915" y="449258"/>
                  <a:pt x="10130090" y="459520"/>
                </a:cubicBezTo>
                <a:cubicBezTo>
                  <a:pt x="10137791" y="458564"/>
                  <a:pt x="10165777" y="459877"/>
                  <a:pt x="10173456" y="457749"/>
                </a:cubicBezTo>
                <a:lnTo>
                  <a:pt x="10218232" y="459820"/>
                </a:lnTo>
                <a:lnTo>
                  <a:pt x="10354176" y="471377"/>
                </a:lnTo>
                <a:cubicBezTo>
                  <a:pt x="10367946" y="478917"/>
                  <a:pt x="10417270" y="488110"/>
                  <a:pt x="10430681" y="481226"/>
                </a:cubicBezTo>
                <a:cubicBezTo>
                  <a:pt x="10441804" y="481366"/>
                  <a:pt x="10469025" y="490181"/>
                  <a:pt x="10478169" y="481774"/>
                </a:cubicBezTo>
                <a:cubicBezTo>
                  <a:pt x="10503830" y="488972"/>
                  <a:pt x="10531359" y="489751"/>
                  <a:pt x="10540907" y="485607"/>
                </a:cubicBezTo>
                <a:cubicBezTo>
                  <a:pt x="10569054" y="475472"/>
                  <a:pt x="10590882" y="489185"/>
                  <a:pt x="10614941" y="487592"/>
                </a:cubicBezTo>
                <a:cubicBezTo>
                  <a:pt x="10654657" y="492458"/>
                  <a:pt x="10645652" y="516778"/>
                  <a:pt x="10674098" y="521656"/>
                </a:cubicBezTo>
                <a:cubicBezTo>
                  <a:pt x="10737163" y="537583"/>
                  <a:pt x="10829686" y="559302"/>
                  <a:pt x="10874834" y="574867"/>
                </a:cubicBezTo>
                <a:cubicBezTo>
                  <a:pt x="10919981" y="590432"/>
                  <a:pt x="10878682" y="577481"/>
                  <a:pt x="10944981" y="615042"/>
                </a:cubicBezTo>
                <a:cubicBezTo>
                  <a:pt x="10976235" y="616974"/>
                  <a:pt x="10982969" y="648568"/>
                  <a:pt x="11006376" y="645957"/>
                </a:cubicBezTo>
                <a:cubicBezTo>
                  <a:pt x="11005343" y="630631"/>
                  <a:pt x="11047577" y="676048"/>
                  <a:pt x="11076308" y="675698"/>
                </a:cubicBezTo>
                <a:cubicBezTo>
                  <a:pt x="11093142" y="677175"/>
                  <a:pt x="11131116" y="681348"/>
                  <a:pt x="11148789" y="685041"/>
                </a:cubicBezTo>
                <a:cubicBezTo>
                  <a:pt x="11177310" y="688243"/>
                  <a:pt x="11217768" y="714725"/>
                  <a:pt x="11249129" y="684218"/>
                </a:cubicBezTo>
                <a:cubicBezTo>
                  <a:pt x="11276269" y="697037"/>
                  <a:pt x="11257432" y="693670"/>
                  <a:pt x="11299915" y="692177"/>
                </a:cubicBezTo>
                <a:cubicBezTo>
                  <a:pt x="11314401" y="703224"/>
                  <a:pt x="11371412" y="714421"/>
                  <a:pt x="11386973" y="708209"/>
                </a:cubicBezTo>
                <a:cubicBezTo>
                  <a:pt x="11425657" y="716286"/>
                  <a:pt x="11454555" y="715485"/>
                  <a:pt x="11500105" y="735014"/>
                </a:cubicBezTo>
                <a:cubicBezTo>
                  <a:pt x="11545172" y="751781"/>
                  <a:pt x="11573053" y="787789"/>
                  <a:pt x="11621735" y="789584"/>
                </a:cubicBezTo>
                <a:lnTo>
                  <a:pt x="11691200" y="867902"/>
                </a:lnTo>
                <a:cubicBezTo>
                  <a:pt x="11734106" y="911360"/>
                  <a:pt x="11773008" y="895495"/>
                  <a:pt x="11819427" y="911634"/>
                </a:cubicBezTo>
                <a:lnTo>
                  <a:pt x="11969720" y="964737"/>
                </a:lnTo>
                <a:cubicBezTo>
                  <a:pt x="12009110" y="978008"/>
                  <a:pt x="12010206" y="989588"/>
                  <a:pt x="12055766" y="991268"/>
                </a:cubicBezTo>
                <a:cubicBezTo>
                  <a:pt x="12105723" y="1003445"/>
                  <a:pt x="12068493" y="1020292"/>
                  <a:pt x="12171539" y="995427"/>
                </a:cubicBezTo>
                <a:cubicBezTo>
                  <a:pt x="12174929" y="995822"/>
                  <a:pt x="12180763" y="996228"/>
                  <a:pt x="12187831" y="996580"/>
                </a:cubicBezTo>
                <a:lnTo>
                  <a:pt x="12192000" y="996726"/>
                </a:lnTo>
                <a:lnTo>
                  <a:pt x="12192000" y="4939827"/>
                </a:lnTo>
                <a:lnTo>
                  <a:pt x="0" y="4939827"/>
                </a:lnTo>
                <a:lnTo>
                  <a:pt x="0" y="512043"/>
                </a:lnTo>
                <a:lnTo>
                  <a:pt x="7381" y="512580"/>
                </a:lnTo>
                <a:cubicBezTo>
                  <a:pt x="39359" y="514524"/>
                  <a:pt x="72732" y="514144"/>
                  <a:pt x="100029" y="504758"/>
                </a:cubicBezTo>
                <a:cubicBezTo>
                  <a:pt x="115935" y="525779"/>
                  <a:pt x="143126" y="489229"/>
                  <a:pt x="155244" y="525130"/>
                </a:cubicBezTo>
                <a:cubicBezTo>
                  <a:pt x="173881" y="522487"/>
                  <a:pt x="242791" y="514086"/>
                  <a:pt x="254366" y="534449"/>
                </a:cubicBezTo>
                <a:cubicBezTo>
                  <a:pt x="303041" y="537382"/>
                  <a:pt x="380161" y="541650"/>
                  <a:pt x="447292" y="542725"/>
                </a:cubicBezTo>
                <a:cubicBezTo>
                  <a:pt x="530282" y="553078"/>
                  <a:pt x="572130" y="539673"/>
                  <a:pt x="628105" y="547853"/>
                </a:cubicBezTo>
                <a:cubicBezTo>
                  <a:pt x="661608" y="509671"/>
                  <a:pt x="746152" y="605137"/>
                  <a:pt x="783146" y="591799"/>
                </a:cubicBezTo>
                <a:cubicBezTo>
                  <a:pt x="862499" y="590113"/>
                  <a:pt x="949481" y="579142"/>
                  <a:pt x="1043676" y="591887"/>
                </a:cubicBezTo>
                <a:cubicBezTo>
                  <a:pt x="1120353" y="576991"/>
                  <a:pt x="1172004" y="553592"/>
                  <a:pt x="1281816" y="520946"/>
                </a:cubicBezTo>
                <a:cubicBezTo>
                  <a:pt x="1339915" y="511282"/>
                  <a:pt x="1459480" y="554579"/>
                  <a:pt x="1486347" y="487310"/>
                </a:cubicBezTo>
                <a:cubicBezTo>
                  <a:pt x="1507765" y="532008"/>
                  <a:pt x="1539168" y="465954"/>
                  <a:pt x="1568079" y="462531"/>
                </a:cubicBezTo>
                <a:cubicBezTo>
                  <a:pt x="1587821" y="491525"/>
                  <a:pt x="1601468" y="469316"/>
                  <a:pt x="1622516" y="466058"/>
                </a:cubicBezTo>
                <a:cubicBezTo>
                  <a:pt x="1630056" y="483510"/>
                  <a:pt x="1647504" y="484261"/>
                  <a:pt x="1655457" y="465359"/>
                </a:cubicBezTo>
                <a:cubicBezTo>
                  <a:pt x="1651800" y="419723"/>
                  <a:pt x="1709718" y="447719"/>
                  <a:pt x="1717454" y="417203"/>
                </a:cubicBezTo>
                <a:cubicBezTo>
                  <a:pt x="1753115" y="414011"/>
                  <a:pt x="1882851" y="412376"/>
                  <a:pt x="1913794" y="365255"/>
                </a:cubicBezTo>
                <a:cubicBezTo>
                  <a:pt x="2001060" y="361067"/>
                  <a:pt x="2099559" y="366414"/>
                  <a:pt x="2129762" y="367832"/>
                </a:cubicBezTo>
                <a:cubicBezTo>
                  <a:pt x="2215380" y="355065"/>
                  <a:pt x="2248807" y="343296"/>
                  <a:pt x="2376970" y="350129"/>
                </a:cubicBezTo>
                <a:cubicBezTo>
                  <a:pt x="2393251" y="360463"/>
                  <a:pt x="2473371" y="379419"/>
                  <a:pt x="2480155" y="359227"/>
                </a:cubicBezTo>
                <a:cubicBezTo>
                  <a:pt x="2520060" y="359505"/>
                  <a:pt x="2561270" y="311415"/>
                  <a:pt x="2586782" y="339352"/>
                </a:cubicBezTo>
                <a:cubicBezTo>
                  <a:pt x="2585230" y="294982"/>
                  <a:pt x="2653633" y="316689"/>
                  <a:pt x="2679617" y="305383"/>
                </a:cubicBezTo>
                <a:cubicBezTo>
                  <a:pt x="2721434" y="266011"/>
                  <a:pt x="2746765" y="276002"/>
                  <a:pt x="2788947" y="250375"/>
                </a:cubicBezTo>
                <a:cubicBezTo>
                  <a:pt x="2851672" y="235447"/>
                  <a:pt x="2913075" y="252766"/>
                  <a:pt x="2965530" y="245958"/>
                </a:cubicBezTo>
                <a:cubicBezTo>
                  <a:pt x="3001911" y="238336"/>
                  <a:pt x="3090203" y="217828"/>
                  <a:pt x="3103677" y="209527"/>
                </a:cubicBezTo>
                <a:lnTo>
                  <a:pt x="3126759" y="211226"/>
                </a:lnTo>
                <a:cubicBezTo>
                  <a:pt x="3136908" y="211889"/>
                  <a:pt x="3148903" y="212490"/>
                  <a:pt x="3164020" y="212779"/>
                </a:cubicBezTo>
                <a:cubicBezTo>
                  <a:pt x="3225474" y="210084"/>
                  <a:pt x="3231859" y="218227"/>
                  <a:pt x="3285019" y="220535"/>
                </a:cubicBezTo>
                <a:cubicBezTo>
                  <a:pt x="3318541" y="222809"/>
                  <a:pt x="3359787" y="223898"/>
                  <a:pt x="3365154" y="226416"/>
                </a:cubicBezTo>
                <a:lnTo>
                  <a:pt x="3367507" y="225416"/>
                </a:lnTo>
                <a:cubicBezTo>
                  <a:pt x="3377583" y="223667"/>
                  <a:pt x="3383502" y="224760"/>
                  <a:pt x="3387567" y="227103"/>
                </a:cubicBezTo>
                <a:lnTo>
                  <a:pt x="3498001" y="231941"/>
                </a:lnTo>
                <a:cubicBezTo>
                  <a:pt x="3513569" y="226158"/>
                  <a:pt x="3539132" y="232525"/>
                  <a:pt x="3561557" y="228095"/>
                </a:cubicBezTo>
                <a:cubicBezTo>
                  <a:pt x="3574944" y="230843"/>
                  <a:pt x="3597426" y="216287"/>
                  <a:pt x="3611920" y="218094"/>
                </a:cubicBezTo>
                <a:lnTo>
                  <a:pt x="3620528" y="218788"/>
                </a:lnTo>
                <a:lnTo>
                  <a:pt x="3620766" y="218511"/>
                </a:lnTo>
                <a:cubicBezTo>
                  <a:pt x="3622780" y="218042"/>
                  <a:pt x="3625663" y="218038"/>
                  <a:pt x="3629977" y="218664"/>
                </a:cubicBezTo>
                <a:lnTo>
                  <a:pt x="3636217" y="220048"/>
                </a:lnTo>
                <a:lnTo>
                  <a:pt x="3709484" y="186927"/>
                </a:lnTo>
                <a:cubicBezTo>
                  <a:pt x="3731015" y="183190"/>
                  <a:pt x="3745790" y="180810"/>
                  <a:pt x="3761342" y="177474"/>
                </a:cubicBezTo>
                <a:lnTo>
                  <a:pt x="3799748" y="167154"/>
                </a:lnTo>
                <a:lnTo>
                  <a:pt x="3922756" y="194044"/>
                </a:lnTo>
                <a:cubicBezTo>
                  <a:pt x="3960877" y="203465"/>
                  <a:pt x="3965250" y="215357"/>
                  <a:pt x="4028476" y="223679"/>
                </a:cubicBezTo>
                <a:cubicBezTo>
                  <a:pt x="4088751" y="228019"/>
                  <a:pt x="4139112" y="248870"/>
                  <a:pt x="4191582" y="238952"/>
                </a:cubicBezTo>
                <a:cubicBezTo>
                  <a:pt x="4210842" y="254091"/>
                  <a:pt x="4229809" y="260810"/>
                  <a:pt x="4251024" y="240874"/>
                </a:cubicBezTo>
                <a:cubicBezTo>
                  <a:pt x="4306627" y="250935"/>
                  <a:pt x="4317066" y="281625"/>
                  <a:pt x="4355275" y="260205"/>
                </a:cubicBezTo>
                <a:cubicBezTo>
                  <a:pt x="4390577" y="327090"/>
                  <a:pt x="4385658" y="272111"/>
                  <a:pt x="4423807" y="270366"/>
                </a:cubicBezTo>
                <a:cubicBezTo>
                  <a:pt x="4457666" y="271864"/>
                  <a:pt x="4523223" y="267475"/>
                  <a:pt x="4558432" y="269194"/>
                </a:cubicBezTo>
                <a:cubicBezTo>
                  <a:pt x="4594553" y="230955"/>
                  <a:pt x="4596517" y="287120"/>
                  <a:pt x="4635061" y="280682"/>
                </a:cubicBezTo>
                <a:cubicBezTo>
                  <a:pt x="4676560" y="281955"/>
                  <a:pt x="4741782" y="292968"/>
                  <a:pt x="4807427" y="276835"/>
                </a:cubicBezTo>
                <a:cubicBezTo>
                  <a:pt x="4876769" y="256626"/>
                  <a:pt x="4951997" y="249407"/>
                  <a:pt x="5028933" y="183887"/>
                </a:cubicBezTo>
                <a:cubicBezTo>
                  <a:pt x="5044713" y="164149"/>
                  <a:pt x="5073685" y="161161"/>
                  <a:pt x="5093642" y="177214"/>
                </a:cubicBezTo>
                <a:cubicBezTo>
                  <a:pt x="5097077" y="179978"/>
                  <a:pt x="5100108" y="183212"/>
                  <a:pt x="5102642" y="186816"/>
                </a:cubicBezTo>
                <a:cubicBezTo>
                  <a:pt x="5150234" y="139156"/>
                  <a:pt x="5169674" y="190314"/>
                  <a:pt x="5193590" y="156458"/>
                </a:cubicBezTo>
                <a:cubicBezTo>
                  <a:pt x="5257854" y="151722"/>
                  <a:pt x="5301917" y="175841"/>
                  <a:pt x="5323922" y="146332"/>
                </a:cubicBezTo>
                <a:cubicBezTo>
                  <a:pt x="5355266" y="153538"/>
                  <a:pt x="5392601" y="198271"/>
                  <a:pt x="5421860" y="167298"/>
                </a:cubicBezTo>
                <a:cubicBezTo>
                  <a:pt x="5420630" y="196364"/>
                  <a:pt x="5461576" y="151467"/>
                  <a:pt x="5476948" y="173249"/>
                </a:cubicBezTo>
                <a:cubicBezTo>
                  <a:pt x="5487334" y="191763"/>
                  <a:pt x="5502178" y="182456"/>
                  <a:pt x="5516842" y="184018"/>
                </a:cubicBezTo>
                <a:cubicBezTo>
                  <a:pt x="5533140" y="200158"/>
                  <a:pt x="5599828" y="189750"/>
                  <a:pt x="5619415" y="176781"/>
                </a:cubicBezTo>
                <a:cubicBezTo>
                  <a:pt x="5690073" y="168499"/>
                  <a:pt x="5748631" y="186964"/>
                  <a:pt x="5789867" y="150304"/>
                </a:cubicBezTo>
                <a:cubicBezTo>
                  <a:pt x="5802836" y="146282"/>
                  <a:pt x="5814753" y="145947"/>
                  <a:pt x="5825953" y="147907"/>
                </a:cubicBezTo>
                <a:lnTo>
                  <a:pt x="5856168" y="158719"/>
                </a:lnTo>
                <a:lnTo>
                  <a:pt x="5862476" y="172447"/>
                </a:lnTo>
                <a:lnTo>
                  <a:pt x="5882195" y="173195"/>
                </a:lnTo>
                <a:lnTo>
                  <a:pt x="5952585" y="161012"/>
                </a:lnTo>
                <a:cubicBezTo>
                  <a:pt x="5962273" y="166588"/>
                  <a:pt x="5992020" y="151579"/>
                  <a:pt x="6001964" y="154786"/>
                </a:cubicBezTo>
                <a:cubicBezTo>
                  <a:pt x="6061748" y="122178"/>
                  <a:pt x="6101539" y="131534"/>
                  <a:pt x="6184207" y="132658"/>
                </a:cubicBezTo>
                <a:cubicBezTo>
                  <a:pt x="6266582" y="127016"/>
                  <a:pt x="6286876" y="151859"/>
                  <a:pt x="6415830" y="136006"/>
                </a:cubicBezTo>
                <a:cubicBezTo>
                  <a:pt x="6563502" y="116945"/>
                  <a:pt x="6684679" y="79367"/>
                  <a:pt x="6756965" y="57636"/>
                </a:cubicBezTo>
                <a:cubicBezTo>
                  <a:pt x="6761544" y="48663"/>
                  <a:pt x="6812642" y="36519"/>
                  <a:pt x="6819400" y="30742"/>
                </a:cubicBezTo>
                <a:lnTo>
                  <a:pt x="6986370" y="12659"/>
                </a:lnTo>
                <a:lnTo>
                  <a:pt x="6989536" y="14528"/>
                </a:lnTo>
                <a:cubicBezTo>
                  <a:pt x="7002946" y="17364"/>
                  <a:pt x="7010700" y="14716"/>
                  <a:pt x="7015933" y="9653"/>
                </a:cubicBezTo>
                <a:lnTo>
                  <a:pt x="7020592" y="1651"/>
                </a:lnTo>
                <a:lnTo>
                  <a:pt x="7025905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9A84BA-4DE8-E86A-7E24-830A5AF905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79722" y="5196389"/>
            <a:ext cx="7831559" cy="410689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Interaktivni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simulacijski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sustavi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-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projekt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3389D0BC-BA1D-4360-88F9-D9ECCBDAB5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17950" y="647758"/>
            <a:ext cx="8355105" cy="4392652"/>
          </a:xfrm>
          <a:custGeom>
            <a:avLst/>
            <a:gdLst>
              <a:gd name="connsiteX0" fmla="*/ 0 w 2400300"/>
              <a:gd name="connsiteY0" fmla="*/ 0 h 2400300"/>
              <a:gd name="connsiteX1" fmla="*/ 2400300 w 2400300"/>
              <a:gd name="connsiteY1" fmla="*/ 0 h 2400300"/>
              <a:gd name="connsiteX2" fmla="*/ 2400300 w 2400300"/>
              <a:gd name="connsiteY2" fmla="*/ 2400300 h 2400300"/>
              <a:gd name="connsiteX3" fmla="*/ 0 w 2400300"/>
              <a:gd name="connsiteY3" fmla="*/ 2400300 h 2400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0300" h="2400300">
                <a:moveTo>
                  <a:pt x="0" y="0"/>
                </a:moveTo>
                <a:lnTo>
                  <a:pt x="2400300" y="0"/>
                </a:lnTo>
                <a:lnTo>
                  <a:pt x="2400300" y="2400300"/>
                </a:lnTo>
                <a:lnTo>
                  <a:pt x="0" y="2400300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ffectLst>
            <a:outerShdw blurRad="25400" dist="12700" dir="3000000" algn="tl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Picture 7" descr="A helicopter flying over a field&#10;&#10;Description automatically generated with low confidence">
            <a:extLst>
              <a:ext uri="{FF2B5EF4-FFF2-40B4-BE49-F238E27FC236}">
                <a16:creationId xmlns:a16="http://schemas.microsoft.com/office/drawing/2014/main" id="{95A57305-014A-569B-784B-8A6EDC1B11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439"/>
          <a:stretch/>
        </p:blipFill>
        <p:spPr>
          <a:xfrm>
            <a:off x="2079812" y="805516"/>
            <a:ext cx="8032376" cy="407402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2121FAF-E006-3DD5-45A5-57641946CB1F}"/>
              </a:ext>
            </a:extLst>
          </p:cNvPr>
          <p:cNvSpPr txBox="1"/>
          <p:nvPr/>
        </p:nvSpPr>
        <p:spPr>
          <a:xfrm>
            <a:off x="1524000" y="5735637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Fran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Saganić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(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voditelj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), </a:t>
            </a:r>
            <a:r>
              <a:rPr lang="hr-HR" dirty="0">
                <a:latin typeface="Roboto" panose="02000000000000000000" pitchFamily="2" charset="0"/>
                <a:ea typeface="Roboto" panose="02000000000000000000" pitchFamily="2" charset="0"/>
              </a:rPr>
              <a:t>Barbara Blažević, Robert Kunštek, Borna </a:t>
            </a:r>
            <a:r>
              <a:rPr lang="hr-HR" dirty="0" err="1">
                <a:latin typeface="Roboto" panose="02000000000000000000" pitchFamily="2" charset="0"/>
                <a:ea typeface="Roboto" panose="02000000000000000000" pitchFamily="2" charset="0"/>
              </a:rPr>
              <a:t>Majerić</a:t>
            </a:r>
            <a:endParaRPr lang="hr-HR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8F922B4F-D392-9D2B-4AA5-73206BAF114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5243256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izajn bez naslova">
            <a:hlinkClick r:id="" action="ppaction://media"/>
            <a:extLst>
              <a:ext uri="{FF2B5EF4-FFF2-40B4-BE49-F238E27FC236}">
                <a16:creationId xmlns:a16="http://schemas.microsoft.com/office/drawing/2014/main" id="{5BB90164-4E61-3F98-E9D6-38BE4556FCF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566737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6360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30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7">
            <a:extLst>
              <a:ext uri="{FF2B5EF4-FFF2-40B4-BE49-F238E27FC236}">
                <a16:creationId xmlns:a16="http://schemas.microsoft.com/office/drawing/2014/main" id="{C9A36457-A5F4-4103-A443-02581C091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9">
            <a:extLst>
              <a:ext uri="{FF2B5EF4-FFF2-40B4-BE49-F238E27FC236}">
                <a16:creationId xmlns:a16="http://schemas.microsoft.com/office/drawing/2014/main" id="{AA5CF486-D9E5-4A66-898A-F3D62B81B1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147" y="-5"/>
            <a:ext cx="12193149" cy="2200064"/>
          </a:xfrm>
          <a:custGeom>
            <a:avLst/>
            <a:gdLst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57107 w 12192001"/>
              <a:gd name="connsiteY22" fmla="*/ 792050 h 2344739"/>
              <a:gd name="connsiteX23" fmla="*/ 11810326 w 12192001"/>
              <a:gd name="connsiteY23" fmla="*/ 799074 h 2344739"/>
              <a:gd name="connsiteX24" fmla="*/ 11550277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57107 w 12192001"/>
              <a:gd name="connsiteY22" fmla="*/ 792050 h 2344739"/>
              <a:gd name="connsiteX23" fmla="*/ 11810326 w 12192001"/>
              <a:gd name="connsiteY23" fmla="*/ 799074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236" fmla="*/ 0 w 12192001"/>
              <a:gd name="connsiteY23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57107 w 12192001"/>
              <a:gd name="connsiteY22" fmla="*/ 792050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236" fmla="*/ 0 w 12192001"/>
              <a:gd name="connsiteY23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236" fmla="*/ 0 w 12192001"/>
              <a:gd name="connsiteY23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415912 w 12192001"/>
              <a:gd name="connsiteY26" fmla="*/ 1173869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415912 w 12192001"/>
              <a:gd name="connsiteY26" fmla="*/ 1173869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415912 w 12192001"/>
              <a:gd name="connsiteY26" fmla="*/ 1173869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522499 w 12192001"/>
              <a:gd name="connsiteY26" fmla="*/ 1207528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1207528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1207528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1207528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999965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37318 w 12192001"/>
              <a:gd name="connsiteY70" fmla="*/ 1920435 h 2344739"/>
              <a:gd name="connsiteX71" fmla="*/ 9113812 w 12192001"/>
              <a:gd name="connsiteY71" fmla="*/ 1919069 h 2344739"/>
              <a:gd name="connsiteX72" fmla="*/ 9053453 w 12192001"/>
              <a:gd name="connsiteY72" fmla="*/ 1910755 h 2344739"/>
              <a:gd name="connsiteX73" fmla="*/ 9005486 w 12192001"/>
              <a:gd name="connsiteY73" fmla="*/ 1914040 h 2344739"/>
              <a:gd name="connsiteX74" fmla="*/ 9005201 w 12192001"/>
              <a:gd name="connsiteY74" fmla="*/ 1913800 h 2344739"/>
              <a:gd name="connsiteX75" fmla="*/ 8996232 w 12192001"/>
              <a:gd name="connsiteY75" fmla="*/ 1915011 h 2344739"/>
              <a:gd name="connsiteX76" fmla="*/ 8990394 w 12192001"/>
              <a:gd name="connsiteY76" fmla="*/ 1917072 h 2344739"/>
              <a:gd name="connsiteX77" fmla="*/ 8974337 w 12192001"/>
              <a:gd name="connsiteY77" fmla="*/ 1920298 h 2344739"/>
              <a:gd name="connsiteX78" fmla="*/ 8968011 w 12192001"/>
              <a:gd name="connsiteY78" fmla="*/ 1919598 h 2344739"/>
              <a:gd name="connsiteX79" fmla="*/ 8963048 w 12192001"/>
              <a:gd name="connsiteY79" fmla="*/ 1917373 h 2344739"/>
              <a:gd name="connsiteX80" fmla="*/ 8928988 w 12192001"/>
              <a:gd name="connsiteY80" fmla="*/ 1914185 h 2344739"/>
              <a:gd name="connsiteX81" fmla="*/ 8752444 w 12192001"/>
              <a:gd name="connsiteY81" fmla="*/ 1933417 h 2344739"/>
              <a:gd name="connsiteX82" fmla="*/ 8707847 w 12192001"/>
              <a:gd name="connsiteY82" fmla="*/ 1935518 h 2344739"/>
              <a:gd name="connsiteX83" fmla="*/ 8596071 w 12192001"/>
              <a:gd name="connsiteY83" fmla="*/ 1944090 h 2344739"/>
              <a:gd name="connsiteX84" fmla="*/ 8525230 w 12192001"/>
              <a:gd name="connsiteY84" fmla="*/ 1929248 h 2344739"/>
              <a:gd name="connsiteX85" fmla="*/ 8510983 w 12192001"/>
              <a:gd name="connsiteY85" fmla="*/ 1935163 h 2344739"/>
              <a:gd name="connsiteX86" fmla="*/ 8506167 w 12192001"/>
              <a:gd name="connsiteY86" fmla="*/ 1938164 h 2344739"/>
              <a:gd name="connsiteX87" fmla="*/ 8497968 w 12192001"/>
              <a:gd name="connsiteY87" fmla="*/ 1940902 h 2344739"/>
              <a:gd name="connsiteX88" fmla="*/ 8497594 w 12192001"/>
              <a:gd name="connsiteY88" fmla="*/ 1940723 h 2344739"/>
              <a:gd name="connsiteX89" fmla="*/ 8490249 w 12192001"/>
              <a:gd name="connsiteY89" fmla="*/ 1943773 h 2344739"/>
              <a:gd name="connsiteX90" fmla="*/ 8367182 w 12192001"/>
              <a:gd name="connsiteY90" fmla="*/ 1957815 h 2344739"/>
              <a:gd name="connsiteX91" fmla="*/ 8353799 w 12192001"/>
              <a:gd name="connsiteY91" fmla="*/ 1958009 h 2344739"/>
              <a:gd name="connsiteX92" fmla="*/ 8352373 w 12192001"/>
              <a:gd name="connsiteY92" fmla="*/ 1957169 h 2344739"/>
              <a:gd name="connsiteX93" fmla="*/ 8320104 w 12192001"/>
              <a:gd name="connsiteY93" fmla="*/ 1974587 h 2344739"/>
              <a:gd name="connsiteX94" fmla="*/ 8314433 w 12192001"/>
              <a:gd name="connsiteY94" fmla="*/ 1974913 h 2344739"/>
              <a:gd name="connsiteX95" fmla="*/ 8295174 w 12192001"/>
              <a:gd name="connsiteY95" fmla="*/ 1988808 h 2344739"/>
              <a:gd name="connsiteX96" fmla="*/ 8284276 w 12192001"/>
              <a:gd name="connsiteY96" fmla="*/ 1994631 h 2344739"/>
              <a:gd name="connsiteX97" fmla="*/ 8283150 w 12192001"/>
              <a:gd name="connsiteY97" fmla="*/ 1999074 h 2344739"/>
              <a:gd name="connsiteX98" fmla="*/ 8266076 w 12192001"/>
              <a:gd name="connsiteY98" fmla="*/ 2006249 h 2344739"/>
              <a:gd name="connsiteX99" fmla="*/ 8263377 w 12192001"/>
              <a:gd name="connsiteY99" fmla="*/ 2006019 h 2344739"/>
              <a:gd name="connsiteX100" fmla="*/ 8252033 w 12192001"/>
              <a:gd name="connsiteY100" fmla="*/ 2015862 h 2344739"/>
              <a:gd name="connsiteX101" fmla="*/ 8245834 w 12192001"/>
              <a:gd name="connsiteY101" fmla="*/ 2028854 h 2344739"/>
              <a:gd name="connsiteX102" fmla="*/ 8090272 w 12192001"/>
              <a:gd name="connsiteY102" fmla="*/ 2075015 h 2344739"/>
              <a:gd name="connsiteX103" fmla="*/ 7905407 w 12192001"/>
              <a:gd name="connsiteY103" fmla="*/ 2116988 h 2344739"/>
              <a:gd name="connsiteX104" fmla="*/ 7718745 w 12192001"/>
              <a:gd name="connsiteY104" fmla="*/ 2142703 h 2344739"/>
              <a:gd name="connsiteX105" fmla="*/ 7614347 w 12192001"/>
              <a:gd name="connsiteY105" fmla="*/ 2139232 h 2344739"/>
              <a:gd name="connsiteX106" fmla="*/ 7527543 w 12192001"/>
              <a:gd name="connsiteY106" fmla="*/ 2145060 h 2344739"/>
              <a:gd name="connsiteX107" fmla="*/ 7519571 w 12192001"/>
              <a:gd name="connsiteY107" fmla="*/ 2147613 h 2344739"/>
              <a:gd name="connsiteX108" fmla="*/ 7507411 w 12192001"/>
              <a:gd name="connsiteY108" fmla="*/ 2148948 h 2344739"/>
              <a:gd name="connsiteX109" fmla="*/ 7507040 w 12192001"/>
              <a:gd name="connsiteY109" fmla="*/ 2148621 h 2344739"/>
              <a:gd name="connsiteX110" fmla="*/ 7495795 w 12192001"/>
              <a:gd name="connsiteY110" fmla="*/ 2150573 h 2344739"/>
              <a:gd name="connsiteX111" fmla="*/ 7405391 w 12192001"/>
              <a:gd name="connsiteY111" fmla="*/ 2142468 h 2344739"/>
              <a:gd name="connsiteX112" fmla="*/ 7312180 w 12192001"/>
              <a:gd name="connsiteY112" fmla="*/ 2132873 h 2344739"/>
              <a:gd name="connsiteX113" fmla="*/ 7310853 w 12192001"/>
              <a:gd name="connsiteY113" fmla="*/ 2131431 h 2344739"/>
              <a:gd name="connsiteX114" fmla="*/ 7218559 w 12192001"/>
              <a:gd name="connsiteY114" fmla="*/ 2156680 h 2344739"/>
              <a:gd name="connsiteX115" fmla="*/ 7201101 w 12192001"/>
              <a:gd name="connsiteY115" fmla="*/ 2161230 h 2344739"/>
              <a:gd name="connsiteX116" fmla="*/ 7197004 w 12192001"/>
              <a:gd name="connsiteY116" fmla="*/ 2166588 h 2344739"/>
              <a:gd name="connsiteX117" fmla="*/ 7170808 w 12192001"/>
              <a:gd name="connsiteY117" fmla="*/ 2171236 h 2344739"/>
              <a:gd name="connsiteX118" fmla="*/ 7096988 w 12192001"/>
              <a:gd name="connsiteY118" fmla="*/ 2183464 h 2344739"/>
              <a:gd name="connsiteX119" fmla="*/ 7018496 w 12192001"/>
              <a:gd name="connsiteY119" fmla="*/ 2183090 h 2344739"/>
              <a:gd name="connsiteX120" fmla="*/ 6904146 w 12192001"/>
              <a:gd name="connsiteY120" fmla="*/ 2212596 h 2344739"/>
              <a:gd name="connsiteX121" fmla="*/ 6708222 w 12192001"/>
              <a:gd name="connsiteY121" fmla="*/ 2240551 h 2344739"/>
              <a:gd name="connsiteX122" fmla="*/ 6549454 w 12192001"/>
              <a:gd name="connsiteY122" fmla="*/ 2269327 h 2344739"/>
              <a:gd name="connsiteX123" fmla="*/ 6317560 w 12192001"/>
              <a:gd name="connsiteY123" fmla="*/ 2316127 h 2344739"/>
              <a:gd name="connsiteX124" fmla="*/ 6168674 w 12192001"/>
              <a:gd name="connsiteY124" fmla="*/ 2318214 h 2344739"/>
              <a:gd name="connsiteX125" fmla="*/ 6073848 w 12192001"/>
              <a:gd name="connsiteY125" fmla="*/ 2338676 h 2344739"/>
              <a:gd name="connsiteX126" fmla="*/ 6068529 w 12192001"/>
              <a:gd name="connsiteY126" fmla="*/ 2337139 h 2344739"/>
              <a:gd name="connsiteX127" fmla="*/ 6048638 w 12192001"/>
              <a:gd name="connsiteY127" fmla="*/ 2337822 h 2344739"/>
              <a:gd name="connsiteX128" fmla="*/ 6041285 w 12192001"/>
              <a:gd name="connsiteY128" fmla="*/ 2329473 h 2344739"/>
              <a:gd name="connsiteX129" fmla="*/ 6010090 w 12192001"/>
              <a:gd name="connsiteY129" fmla="*/ 2324380 h 2344739"/>
              <a:gd name="connsiteX130" fmla="*/ 5957375 w 12192001"/>
              <a:gd name="connsiteY130" fmla="*/ 2328024 h 2344739"/>
              <a:gd name="connsiteX131" fmla="*/ 5758919 w 12192001"/>
              <a:gd name="connsiteY131" fmla="*/ 2343716 h 2344739"/>
              <a:gd name="connsiteX132" fmla="*/ 5626960 w 12192001"/>
              <a:gd name="connsiteY132" fmla="*/ 2344739 h 2344739"/>
              <a:gd name="connsiteX133" fmla="*/ 5470906 w 12192001"/>
              <a:gd name="connsiteY133" fmla="*/ 2330719 h 2344739"/>
              <a:gd name="connsiteX134" fmla="*/ 5432761 w 12192001"/>
              <a:gd name="connsiteY134" fmla="*/ 2319466 h 2344739"/>
              <a:gd name="connsiteX135" fmla="*/ 5381669 w 12192001"/>
              <a:gd name="connsiteY135" fmla="*/ 2301764 h 2344739"/>
              <a:gd name="connsiteX136" fmla="*/ 5261764 w 12192001"/>
              <a:gd name="connsiteY136" fmla="*/ 2281347 h 2344739"/>
              <a:gd name="connsiteX137" fmla="*/ 5222961 w 12192001"/>
              <a:gd name="connsiteY137" fmla="*/ 2270223 h 2344739"/>
              <a:gd name="connsiteX138" fmla="*/ 5174660 w 12192001"/>
              <a:gd name="connsiteY138" fmla="*/ 2267233 h 2344739"/>
              <a:gd name="connsiteX139" fmla="*/ 5156554 w 12192001"/>
              <a:gd name="connsiteY139" fmla="*/ 2260010 h 2344739"/>
              <a:gd name="connsiteX140" fmla="*/ 5142599 w 12192001"/>
              <a:gd name="connsiteY140" fmla="*/ 2256610 h 2344739"/>
              <a:gd name="connsiteX141" fmla="*/ 5139596 w 12192001"/>
              <a:gd name="connsiteY141" fmla="*/ 2254509 h 2344739"/>
              <a:gd name="connsiteX142" fmla="*/ 5121659 w 12192001"/>
              <a:gd name="connsiteY142" fmla="*/ 2243656 h 2344739"/>
              <a:gd name="connsiteX143" fmla="*/ 5065790 w 12192001"/>
              <a:gd name="connsiteY143" fmla="*/ 2250227 h 2344739"/>
              <a:gd name="connsiteX144" fmla="*/ 5011514 w 12192001"/>
              <a:gd name="connsiteY144" fmla="*/ 2233846 h 2344739"/>
              <a:gd name="connsiteX145" fmla="*/ 4840441 w 12192001"/>
              <a:gd name="connsiteY145" fmla="*/ 2209829 h 2344739"/>
              <a:gd name="connsiteX146" fmla="*/ 4762447 w 12192001"/>
              <a:gd name="connsiteY146" fmla="*/ 2182061 h 2344739"/>
              <a:gd name="connsiteX147" fmla="*/ 4723186 w 12192001"/>
              <a:gd name="connsiteY147" fmla="*/ 2173047 h 2344739"/>
              <a:gd name="connsiteX148" fmla="*/ 4721176 w 12192001"/>
              <a:gd name="connsiteY148" fmla="*/ 2172298 h 2344739"/>
              <a:gd name="connsiteX149" fmla="*/ 4722111 w 12192001"/>
              <a:gd name="connsiteY149" fmla="*/ 2172087 h 2344739"/>
              <a:gd name="connsiteX150" fmla="*/ 4717202 w 12192001"/>
              <a:gd name="connsiteY150" fmla="*/ 2170817 h 2344739"/>
              <a:gd name="connsiteX151" fmla="*/ 4721176 w 12192001"/>
              <a:gd name="connsiteY151" fmla="*/ 2172298 h 2344739"/>
              <a:gd name="connsiteX152" fmla="*/ 4715526 w 12192001"/>
              <a:gd name="connsiteY152" fmla="*/ 2173573 h 2344739"/>
              <a:gd name="connsiteX153" fmla="*/ 4515814 w 12192001"/>
              <a:gd name="connsiteY153" fmla="*/ 2163671 h 2344739"/>
              <a:gd name="connsiteX154" fmla="*/ 4428543 w 12192001"/>
              <a:gd name="connsiteY154" fmla="*/ 2153020 h 2344739"/>
              <a:gd name="connsiteX155" fmla="*/ 4362875 w 12192001"/>
              <a:gd name="connsiteY155" fmla="*/ 2151674 h 2344739"/>
              <a:gd name="connsiteX156" fmla="*/ 4316966 w 12192001"/>
              <a:gd name="connsiteY156" fmla="*/ 2158289 h 2344739"/>
              <a:gd name="connsiteX157" fmla="*/ 4315110 w 12192001"/>
              <a:gd name="connsiteY157" fmla="*/ 2156948 h 2344739"/>
              <a:gd name="connsiteX158" fmla="*/ 4295144 w 12192001"/>
              <a:gd name="connsiteY158" fmla="*/ 2155069 h 2344739"/>
              <a:gd name="connsiteX159" fmla="*/ 4290064 w 12192001"/>
              <a:gd name="connsiteY159" fmla="*/ 2157986 h 2344739"/>
              <a:gd name="connsiteX160" fmla="*/ 4276142 w 12192001"/>
              <a:gd name="connsiteY160" fmla="*/ 2157740 h 2344739"/>
              <a:gd name="connsiteX161" fmla="*/ 4248117 w 12192001"/>
              <a:gd name="connsiteY161" fmla="*/ 2160064 h 2344739"/>
              <a:gd name="connsiteX162" fmla="*/ 4202051 w 12192001"/>
              <a:gd name="connsiteY162" fmla="*/ 2157269 h 2344739"/>
              <a:gd name="connsiteX163" fmla="*/ 4201745 w 12192001"/>
              <a:gd name="connsiteY163" fmla="*/ 2156010 h 2344739"/>
              <a:gd name="connsiteX164" fmla="*/ 4191248 w 12192001"/>
              <a:gd name="connsiteY164" fmla="*/ 2150376 h 2344739"/>
              <a:gd name="connsiteX165" fmla="*/ 4142745 w 12192001"/>
              <a:gd name="connsiteY165" fmla="*/ 2134511 h 2344739"/>
              <a:gd name="connsiteX166" fmla="*/ 4083097 w 12192001"/>
              <a:gd name="connsiteY166" fmla="*/ 2107978 h 2344739"/>
              <a:gd name="connsiteX167" fmla="*/ 4074546 w 12192001"/>
              <a:gd name="connsiteY167" fmla="*/ 2107143 h 2344739"/>
              <a:gd name="connsiteX168" fmla="*/ 4074427 w 12192001"/>
              <a:gd name="connsiteY168" fmla="*/ 2106844 h 2344739"/>
              <a:gd name="connsiteX169" fmla="*/ 4065510 w 12192001"/>
              <a:gd name="connsiteY169" fmla="*/ 2105400 h 2344739"/>
              <a:gd name="connsiteX170" fmla="*/ 4058954 w 12192001"/>
              <a:gd name="connsiteY170" fmla="*/ 2105618 h 2344739"/>
              <a:gd name="connsiteX171" fmla="*/ 4042364 w 12192001"/>
              <a:gd name="connsiteY171" fmla="*/ 2103997 h 2344739"/>
              <a:gd name="connsiteX172" fmla="*/ 4036997 w 12192001"/>
              <a:gd name="connsiteY172" fmla="*/ 2101563 h 2344739"/>
              <a:gd name="connsiteX173" fmla="*/ 4035363 w 12192001"/>
              <a:gd name="connsiteY173" fmla="*/ 2097896 h 2344739"/>
              <a:gd name="connsiteX174" fmla="*/ 4033778 w 12192001"/>
              <a:gd name="connsiteY174" fmla="*/ 2098131 h 2344739"/>
              <a:gd name="connsiteX175" fmla="*/ 4004538 w 12192001"/>
              <a:gd name="connsiteY175" fmla="*/ 2085563 h 2344739"/>
              <a:gd name="connsiteX176" fmla="*/ 3936846 w 12192001"/>
              <a:gd name="connsiteY176" fmla="*/ 2068106 h 2344739"/>
              <a:gd name="connsiteX177" fmla="*/ 3897275 w 12192001"/>
              <a:gd name="connsiteY177" fmla="*/ 2062451 h 2344739"/>
              <a:gd name="connsiteX178" fmla="*/ 3789760 w 12192001"/>
              <a:gd name="connsiteY178" fmla="*/ 2042213 h 2344739"/>
              <a:gd name="connsiteX179" fmla="*/ 3682513 w 12192001"/>
              <a:gd name="connsiteY179" fmla="*/ 2018290 h 2344739"/>
              <a:gd name="connsiteX180" fmla="*/ 3610035 w 12192001"/>
              <a:gd name="connsiteY180" fmla="*/ 1986019 h 2344739"/>
              <a:gd name="connsiteX181" fmla="*/ 3603855 w 12192001"/>
              <a:gd name="connsiteY181" fmla="*/ 1987381 h 2344739"/>
              <a:gd name="connsiteX182" fmla="*/ 3594736 w 12192001"/>
              <a:gd name="connsiteY182" fmla="*/ 1987545 h 2344739"/>
              <a:gd name="connsiteX183" fmla="*/ 3594501 w 12192001"/>
              <a:gd name="connsiteY183" fmla="*/ 1987276 h 2344739"/>
              <a:gd name="connsiteX184" fmla="*/ 3585978 w 12192001"/>
              <a:gd name="connsiteY184" fmla="*/ 1987966 h 2344739"/>
              <a:gd name="connsiteX185" fmla="*/ 3536135 w 12192001"/>
              <a:gd name="connsiteY185" fmla="*/ 1978267 h 2344739"/>
              <a:gd name="connsiteX186" fmla="*/ 3473223 w 12192001"/>
              <a:gd name="connsiteY186" fmla="*/ 1974606 h 2344739"/>
              <a:gd name="connsiteX187" fmla="*/ 3400728 w 12192001"/>
              <a:gd name="connsiteY187" fmla="*/ 1962558 h 2344739"/>
              <a:gd name="connsiteX188" fmla="*/ 3363888 w 12192001"/>
              <a:gd name="connsiteY188" fmla="*/ 1979510 h 2344739"/>
              <a:gd name="connsiteX189" fmla="*/ 3344026 w 12192001"/>
              <a:gd name="connsiteY189" fmla="*/ 1981192 h 2344739"/>
              <a:gd name="connsiteX190" fmla="*/ 3341698 w 12192001"/>
              <a:gd name="connsiteY190" fmla="*/ 1980217 h 2344739"/>
              <a:gd name="connsiteX191" fmla="*/ 3262356 w 12192001"/>
              <a:gd name="connsiteY191" fmla="*/ 1986094 h 2344739"/>
              <a:gd name="connsiteX192" fmla="*/ 3142556 w 12192001"/>
              <a:gd name="connsiteY192" fmla="*/ 1993869 h 2344739"/>
              <a:gd name="connsiteX193" fmla="*/ 3030291 w 12192001"/>
              <a:gd name="connsiteY193" fmla="*/ 1996512 h 2344739"/>
              <a:gd name="connsiteX194" fmla="*/ 2781569 w 12192001"/>
              <a:gd name="connsiteY194" fmla="*/ 2018333 h 2344739"/>
              <a:gd name="connsiteX195" fmla="*/ 2646527 w 12192001"/>
              <a:gd name="connsiteY195" fmla="*/ 2028869 h 2344739"/>
              <a:gd name="connsiteX196" fmla="*/ 2568028 w 12192001"/>
              <a:gd name="connsiteY196" fmla="*/ 2002628 h 2344739"/>
              <a:gd name="connsiteX197" fmla="*/ 2443255 w 12192001"/>
              <a:gd name="connsiteY197" fmla="*/ 2016529 h 2344739"/>
              <a:gd name="connsiteX198" fmla="*/ 2315112 w 12192001"/>
              <a:gd name="connsiteY198" fmla="*/ 2024996 h 2344739"/>
              <a:gd name="connsiteX199" fmla="*/ 2208578 w 12192001"/>
              <a:gd name="connsiteY199" fmla="*/ 2019763 h 2344739"/>
              <a:gd name="connsiteX200" fmla="*/ 2094665 w 12192001"/>
              <a:gd name="connsiteY200" fmla="*/ 2003052 h 2344739"/>
              <a:gd name="connsiteX201" fmla="*/ 1997356 w 12192001"/>
              <a:gd name="connsiteY201" fmla="*/ 1995032 h 2344739"/>
              <a:gd name="connsiteX202" fmla="*/ 1928172 w 12192001"/>
              <a:gd name="connsiteY202" fmla="*/ 2016977 h 2344739"/>
              <a:gd name="connsiteX203" fmla="*/ 1921650 w 12192001"/>
              <a:gd name="connsiteY203" fmla="*/ 2012146 h 2344739"/>
              <a:gd name="connsiteX204" fmla="*/ 1873080 w 12192001"/>
              <a:gd name="connsiteY204" fmla="*/ 2013741 h 2344739"/>
              <a:gd name="connsiteX205" fmla="*/ 1786655 w 12192001"/>
              <a:gd name="connsiteY205" fmla="*/ 2041363 h 2344739"/>
              <a:gd name="connsiteX206" fmla="*/ 1738204 w 12192001"/>
              <a:gd name="connsiteY206" fmla="*/ 2036312 h 2344739"/>
              <a:gd name="connsiteX207" fmla="*/ 1675071 w 12192001"/>
              <a:gd name="connsiteY207" fmla="*/ 2019963 h 2344739"/>
              <a:gd name="connsiteX208" fmla="*/ 1608669 w 12192001"/>
              <a:gd name="connsiteY208" fmla="*/ 2013066 h 2344739"/>
              <a:gd name="connsiteX209" fmla="*/ 1496110 w 12192001"/>
              <a:gd name="connsiteY209" fmla="*/ 1987476 h 2344739"/>
              <a:gd name="connsiteX210" fmla="*/ 1149979 w 12192001"/>
              <a:gd name="connsiteY210" fmla="*/ 1938041 h 2344739"/>
              <a:gd name="connsiteX211" fmla="*/ 858269 w 12192001"/>
              <a:gd name="connsiteY211" fmla="*/ 1928608 h 2344739"/>
              <a:gd name="connsiteX212" fmla="*/ 837540 w 12192001"/>
              <a:gd name="connsiteY212" fmla="*/ 1929821 h 2344739"/>
              <a:gd name="connsiteX213" fmla="*/ 816809 w 12192001"/>
              <a:gd name="connsiteY213" fmla="*/ 1927857 h 2344739"/>
              <a:gd name="connsiteX214" fmla="*/ 811506 w 12192001"/>
              <a:gd name="connsiteY214" fmla="*/ 1930751 h 2344739"/>
              <a:gd name="connsiteX215" fmla="*/ 797041 w 12192001"/>
              <a:gd name="connsiteY215" fmla="*/ 1930446 h 2344739"/>
              <a:gd name="connsiteX216" fmla="*/ 767901 w 12192001"/>
              <a:gd name="connsiteY216" fmla="*/ 1932653 h 2344739"/>
              <a:gd name="connsiteX217" fmla="*/ 763053 w 12192001"/>
              <a:gd name="connsiteY217" fmla="*/ 1930432 h 2344739"/>
              <a:gd name="connsiteX218" fmla="*/ 720047 w 12192001"/>
              <a:gd name="connsiteY218" fmla="*/ 1929661 h 2344739"/>
              <a:gd name="connsiteX219" fmla="*/ 719742 w 12192001"/>
              <a:gd name="connsiteY219" fmla="*/ 1928399 h 2344739"/>
              <a:gd name="connsiteX220" fmla="*/ 708875 w 12192001"/>
              <a:gd name="connsiteY220" fmla="*/ 1922722 h 2344739"/>
              <a:gd name="connsiteX221" fmla="*/ 596792 w 12192001"/>
              <a:gd name="connsiteY221" fmla="*/ 1879864 h 2344739"/>
              <a:gd name="connsiteX222" fmla="*/ 578535 w 12192001"/>
              <a:gd name="connsiteY222" fmla="*/ 1877212 h 2344739"/>
              <a:gd name="connsiteX223" fmla="*/ 571717 w 12192001"/>
              <a:gd name="connsiteY223" fmla="*/ 1877401 h 2344739"/>
              <a:gd name="connsiteX224" fmla="*/ 445099 w 12192001"/>
              <a:gd name="connsiteY224" fmla="*/ 1839371 h 2344739"/>
              <a:gd name="connsiteX225" fmla="*/ 404015 w 12192001"/>
              <a:gd name="connsiteY225" fmla="*/ 1833548 h 2344739"/>
              <a:gd name="connsiteX226" fmla="*/ 292435 w 12192001"/>
              <a:gd name="connsiteY226" fmla="*/ 1812852 h 2344739"/>
              <a:gd name="connsiteX227" fmla="*/ 118381 w 12192001"/>
              <a:gd name="connsiteY227" fmla="*/ 1761047 h 2344739"/>
              <a:gd name="connsiteX228" fmla="*/ 15526 w 12192001"/>
              <a:gd name="connsiteY228" fmla="*/ 1758191 h 2344739"/>
              <a:gd name="connsiteX229" fmla="*/ 2 w 12192001"/>
              <a:gd name="connsiteY229" fmla="*/ 1752722 h 2344739"/>
              <a:gd name="connsiteX230" fmla="*/ 1 w 12192001"/>
              <a:gd name="connsiteY230" fmla="*/ 762497 h 2344739"/>
              <a:gd name="connsiteX231" fmla="*/ 0 w 12192001"/>
              <a:gd name="connsiteY231" fmla="*/ 762497 h 2344739"/>
              <a:gd name="connsiteX232" fmla="*/ 0 w 12192001"/>
              <a:gd name="connsiteY232" fmla="*/ 222213 h 2344739"/>
              <a:gd name="connsiteX233" fmla="*/ 0 w 12192001"/>
              <a:gd name="connsiteY233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13812 w 12192001"/>
              <a:gd name="connsiteY70" fmla="*/ 1919069 h 2344739"/>
              <a:gd name="connsiteX71" fmla="*/ 9053453 w 12192001"/>
              <a:gd name="connsiteY71" fmla="*/ 1910755 h 2344739"/>
              <a:gd name="connsiteX72" fmla="*/ 9005486 w 12192001"/>
              <a:gd name="connsiteY72" fmla="*/ 1914040 h 2344739"/>
              <a:gd name="connsiteX73" fmla="*/ 9005201 w 12192001"/>
              <a:gd name="connsiteY73" fmla="*/ 1913800 h 2344739"/>
              <a:gd name="connsiteX74" fmla="*/ 8996232 w 12192001"/>
              <a:gd name="connsiteY74" fmla="*/ 1915011 h 2344739"/>
              <a:gd name="connsiteX75" fmla="*/ 8990394 w 12192001"/>
              <a:gd name="connsiteY75" fmla="*/ 1917072 h 2344739"/>
              <a:gd name="connsiteX76" fmla="*/ 8974337 w 12192001"/>
              <a:gd name="connsiteY76" fmla="*/ 1920298 h 2344739"/>
              <a:gd name="connsiteX77" fmla="*/ 8968011 w 12192001"/>
              <a:gd name="connsiteY77" fmla="*/ 1919598 h 2344739"/>
              <a:gd name="connsiteX78" fmla="*/ 8963048 w 12192001"/>
              <a:gd name="connsiteY78" fmla="*/ 1917373 h 2344739"/>
              <a:gd name="connsiteX79" fmla="*/ 8928988 w 12192001"/>
              <a:gd name="connsiteY79" fmla="*/ 1914185 h 2344739"/>
              <a:gd name="connsiteX80" fmla="*/ 8752444 w 12192001"/>
              <a:gd name="connsiteY80" fmla="*/ 1933417 h 2344739"/>
              <a:gd name="connsiteX81" fmla="*/ 8707847 w 12192001"/>
              <a:gd name="connsiteY81" fmla="*/ 1935518 h 2344739"/>
              <a:gd name="connsiteX82" fmla="*/ 8596071 w 12192001"/>
              <a:gd name="connsiteY82" fmla="*/ 1944090 h 2344739"/>
              <a:gd name="connsiteX83" fmla="*/ 8525230 w 12192001"/>
              <a:gd name="connsiteY83" fmla="*/ 1929248 h 2344739"/>
              <a:gd name="connsiteX84" fmla="*/ 8510983 w 12192001"/>
              <a:gd name="connsiteY84" fmla="*/ 1935163 h 2344739"/>
              <a:gd name="connsiteX85" fmla="*/ 8506167 w 12192001"/>
              <a:gd name="connsiteY85" fmla="*/ 1938164 h 2344739"/>
              <a:gd name="connsiteX86" fmla="*/ 8497968 w 12192001"/>
              <a:gd name="connsiteY86" fmla="*/ 1940902 h 2344739"/>
              <a:gd name="connsiteX87" fmla="*/ 8497594 w 12192001"/>
              <a:gd name="connsiteY87" fmla="*/ 1940723 h 2344739"/>
              <a:gd name="connsiteX88" fmla="*/ 8490249 w 12192001"/>
              <a:gd name="connsiteY88" fmla="*/ 1943773 h 2344739"/>
              <a:gd name="connsiteX89" fmla="*/ 8367182 w 12192001"/>
              <a:gd name="connsiteY89" fmla="*/ 1957815 h 2344739"/>
              <a:gd name="connsiteX90" fmla="*/ 8353799 w 12192001"/>
              <a:gd name="connsiteY90" fmla="*/ 1958009 h 2344739"/>
              <a:gd name="connsiteX91" fmla="*/ 8352373 w 12192001"/>
              <a:gd name="connsiteY91" fmla="*/ 1957169 h 2344739"/>
              <a:gd name="connsiteX92" fmla="*/ 8320104 w 12192001"/>
              <a:gd name="connsiteY92" fmla="*/ 1974587 h 2344739"/>
              <a:gd name="connsiteX93" fmla="*/ 8314433 w 12192001"/>
              <a:gd name="connsiteY93" fmla="*/ 1974913 h 2344739"/>
              <a:gd name="connsiteX94" fmla="*/ 8295174 w 12192001"/>
              <a:gd name="connsiteY94" fmla="*/ 1988808 h 2344739"/>
              <a:gd name="connsiteX95" fmla="*/ 8284276 w 12192001"/>
              <a:gd name="connsiteY95" fmla="*/ 1994631 h 2344739"/>
              <a:gd name="connsiteX96" fmla="*/ 8283150 w 12192001"/>
              <a:gd name="connsiteY96" fmla="*/ 1999074 h 2344739"/>
              <a:gd name="connsiteX97" fmla="*/ 8266076 w 12192001"/>
              <a:gd name="connsiteY97" fmla="*/ 2006249 h 2344739"/>
              <a:gd name="connsiteX98" fmla="*/ 8263377 w 12192001"/>
              <a:gd name="connsiteY98" fmla="*/ 2006019 h 2344739"/>
              <a:gd name="connsiteX99" fmla="*/ 8252033 w 12192001"/>
              <a:gd name="connsiteY99" fmla="*/ 2015862 h 2344739"/>
              <a:gd name="connsiteX100" fmla="*/ 8245834 w 12192001"/>
              <a:gd name="connsiteY100" fmla="*/ 2028854 h 2344739"/>
              <a:gd name="connsiteX101" fmla="*/ 8090272 w 12192001"/>
              <a:gd name="connsiteY101" fmla="*/ 2075015 h 2344739"/>
              <a:gd name="connsiteX102" fmla="*/ 7905407 w 12192001"/>
              <a:gd name="connsiteY102" fmla="*/ 2116988 h 2344739"/>
              <a:gd name="connsiteX103" fmla="*/ 7718745 w 12192001"/>
              <a:gd name="connsiteY103" fmla="*/ 2142703 h 2344739"/>
              <a:gd name="connsiteX104" fmla="*/ 7614347 w 12192001"/>
              <a:gd name="connsiteY104" fmla="*/ 2139232 h 2344739"/>
              <a:gd name="connsiteX105" fmla="*/ 7527543 w 12192001"/>
              <a:gd name="connsiteY105" fmla="*/ 2145060 h 2344739"/>
              <a:gd name="connsiteX106" fmla="*/ 7519571 w 12192001"/>
              <a:gd name="connsiteY106" fmla="*/ 2147613 h 2344739"/>
              <a:gd name="connsiteX107" fmla="*/ 7507411 w 12192001"/>
              <a:gd name="connsiteY107" fmla="*/ 2148948 h 2344739"/>
              <a:gd name="connsiteX108" fmla="*/ 7507040 w 12192001"/>
              <a:gd name="connsiteY108" fmla="*/ 2148621 h 2344739"/>
              <a:gd name="connsiteX109" fmla="*/ 7495795 w 12192001"/>
              <a:gd name="connsiteY109" fmla="*/ 2150573 h 2344739"/>
              <a:gd name="connsiteX110" fmla="*/ 7405391 w 12192001"/>
              <a:gd name="connsiteY110" fmla="*/ 2142468 h 2344739"/>
              <a:gd name="connsiteX111" fmla="*/ 7312180 w 12192001"/>
              <a:gd name="connsiteY111" fmla="*/ 2132873 h 2344739"/>
              <a:gd name="connsiteX112" fmla="*/ 7310853 w 12192001"/>
              <a:gd name="connsiteY112" fmla="*/ 2131431 h 2344739"/>
              <a:gd name="connsiteX113" fmla="*/ 7218559 w 12192001"/>
              <a:gd name="connsiteY113" fmla="*/ 2156680 h 2344739"/>
              <a:gd name="connsiteX114" fmla="*/ 7201101 w 12192001"/>
              <a:gd name="connsiteY114" fmla="*/ 2161230 h 2344739"/>
              <a:gd name="connsiteX115" fmla="*/ 7197004 w 12192001"/>
              <a:gd name="connsiteY115" fmla="*/ 2166588 h 2344739"/>
              <a:gd name="connsiteX116" fmla="*/ 7170808 w 12192001"/>
              <a:gd name="connsiteY116" fmla="*/ 2171236 h 2344739"/>
              <a:gd name="connsiteX117" fmla="*/ 7096988 w 12192001"/>
              <a:gd name="connsiteY117" fmla="*/ 2183464 h 2344739"/>
              <a:gd name="connsiteX118" fmla="*/ 7018496 w 12192001"/>
              <a:gd name="connsiteY118" fmla="*/ 2183090 h 2344739"/>
              <a:gd name="connsiteX119" fmla="*/ 6904146 w 12192001"/>
              <a:gd name="connsiteY119" fmla="*/ 2212596 h 2344739"/>
              <a:gd name="connsiteX120" fmla="*/ 6708222 w 12192001"/>
              <a:gd name="connsiteY120" fmla="*/ 2240551 h 2344739"/>
              <a:gd name="connsiteX121" fmla="*/ 6549454 w 12192001"/>
              <a:gd name="connsiteY121" fmla="*/ 2269327 h 2344739"/>
              <a:gd name="connsiteX122" fmla="*/ 6317560 w 12192001"/>
              <a:gd name="connsiteY122" fmla="*/ 2316127 h 2344739"/>
              <a:gd name="connsiteX123" fmla="*/ 6168674 w 12192001"/>
              <a:gd name="connsiteY123" fmla="*/ 2318214 h 2344739"/>
              <a:gd name="connsiteX124" fmla="*/ 6073848 w 12192001"/>
              <a:gd name="connsiteY124" fmla="*/ 2338676 h 2344739"/>
              <a:gd name="connsiteX125" fmla="*/ 6068529 w 12192001"/>
              <a:gd name="connsiteY125" fmla="*/ 2337139 h 2344739"/>
              <a:gd name="connsiteX126" fmla="*/ 6048638 w 12192001"/>
              <a:gd name="connsiteY126" fmla="*/ 2337822 h 2344739"/>
              <a:gd name="connsiteX127" fmla="*/ 6041285 w 12192001"/>
              <a:gd name="connsiteY127" fmla="*/ 2329473 h 2344739"/>
              <a:gd name="connsiteX128" fmla="*/ 6010090 w 12192001"/>
              <a:gd name="connsiteY128" fmla="*/ 2324380 h 2344739"/>
              <a:gd name="connsiteX129" fmla="*/ 5957375 w 12192001"/>
              <a:gd name="connsiteY129" fmla="*/ 2328024 h 2344739"/>
              <a:gd name="connsiteX130" fmla="*/ 5758919 w 12192001"/>
              <a:gd name="connsiteY130" fmla="*/ 2343716 h 2344739"/>
              <a:gd name="connsiteX131" fmla="*/ 5626960 w 12192001"/>
              <a:gd name="connsiteY131" fmla="*/ 2344739 h 2344739"/>
              <a:gd name="connsiteX132" fmla="*/ 5470906 w 12192001"/>
              <a:gd name="connsiteY132" fmla="*/ 2330719 h 2344739"/>
              <a:gd name="connsiteX133" fmla="*/ 5432761 w 12192001"/>
              <a:gd name="connsiteY133" fmla="*/ 2319466 h 2344739"/>
              <a:gd name="connsiteX134" fmla="*/ 5381669 w 12192001"/>
              <a:gd name="connsiteY134" fmla="*/ 2301764 h 2344739"/>
              <a:gd name="connsiteX135" fmla="*/ 5261764 w 12192001"/>
              <a:gd name="connsiteY135" fmla="*/ 2281347 h 2344739"/>
              <a:gd name="connsiteX136" fmla="*/ 5222961 w 12192001"/>
              <a:gd name="connsiteY136" fmla="*/ 2270223 h 2344739"/>
              <a:gd name="connsiteX137" fmla="*/ 5174660 w 12192001"/>
              <a:gd name="connsiteY137" fmla="*/ 2267233 h 2344739"/>
              <a:gd name="connsiteX138" fmla="*/ 5156554 w 12192001"/>
              <a:gd name="connsiteY138" fmla="*/ 2260010 h 2344739"/>
              <a:gd name="connsiteX139" fmla="*/ 5142599 w 12192001"/>
              <a:gd name="connsiteY139" fmla="*/ 2256610 h 2344739"/>
              <a:gd name="connsiteX140" fmla="*/ 5139596 w 12192001"/>
              <a:gd name="connsiteY140" fmla="*/ 2254509 h 2344739"/>
              <a:gd name="connsiteX141" fmla="*/ 5121659 w 12192001"/>
              <a:gd name="connsiteY141" fmla="*/ 2243656 h 2344739"/>
              <a:gd name="connsiteX142" fmla="*/ 5065790 w 12192001"/>
              <a:gd name="connsiteY142" fmla="*/ 2250227 h 2344739"/>
              <a:gd name="connsiteX143" fmla="*/ 5011514 w 12192001"/>
              <a:gd name="connsiteY143" fmla="*/ 2233846 h 2344739"/>
              <a:gd name="connsiteX144" fmla="*/ 4840441 w 12192001"/>
              <a:gd name="connsiteY144" fmla="*/ 2209829 h 2344739"/>
              <a:gd name="connsiteX145" fmla="*/ 4762447 w 12192001"/>
              <a:gd name="connsiteY145" fmla="*/ 2182061 h 2344739"/>
              <a:gd name="connsiteX146" fmla="*/ 4723186 w 12192001"/>
              <a:gd name="connsiteY146" fmla="*/ 2173047 h 2344739"/>
              <a:gd name="connsiteX147" fmla="*/ 4721176 w 12192001"/>
              <a:gd name="connsiteY147" fmla="*/ 2172298 h 2344739"/>
              <a:gd name="connsiteX148" fmla="*/ 4722111 w 12192001"/>
              <a:gd name="connsiteY148" fmla="*/ 2172087 h 2344739"/>
              <a:gd name="connsiteX149" fmla="*/ 4717202 w 12192001"/>
              <a:gd name="connsiteY149" fmla="*/ 2170817 h 2344739"/>
              <a:gd name="connsiteX150" fmla="*/ 4721176 w 12192001"/>
              <a:gd name="connsiteY150" fmla="*/ 2172298 h 2344739"/>
              <a:gd name="connsiteX151" fmla="*/ 4715526 w 12192001"/>
              <a:gd name="connsiteY151" fmla="*/ 2173573 h 2344739"/>
              <a:gd name="connsiteX152" fmla="*/ 4515814 w 12192001"/>
              <a:gd name="connsiteY152" fmla="*/ 2163671 h 2344739"/>
              <a:gd name="connsiteX153" fmla="*/ 4428543 w 12192001"/>
              <a:gd name="connsiteY153" fmla="*/ 2153020 h 2344739"/>
              <a:gd name="connsiteX154" fmla="*/ 4362875 w 12192001"/>
              <a:gd name="connsiteY154" fmla="*/ 2151674 h 2344739"/>
              <a:gd name="connsiteX155" fmla="*/ 4316966 w 12192001"/>
              <a:gd name="connsiteY155" fmla="*/ 2158289 h 2344739"/>
              <a:gd name="connsiteX156" fmla="*/ 4315110 w 12192001"/>
              <a:gd name="connsiteY156" fmla="*/ 2156948 h 2344739"/>
              <a:gd name="connsiteX157" fmla="*/ 4295144 w 12192001"/>
              <a:gd name="connsiteY157" fmla="*/ 2155069 h 2344739"/>
              <a:gd name="connsiteX158" fmla="*/ 4290064 w 12192001"/>
              <a:gd name="connsiteY158" fmla="*/ 2157986 h 2344739"/>
              <a:gd name="connsiteX159" fmla="*/ 4276142 w 12192001"/>
              <a:gd name="connsiteY159" fmla="*/ 2157740 h 2344739"/>
              <a:gd name="connsiteX160" fmla="*/ 4248117 w 12192001"/>
              <a:gd name="connsiteY160" fmla="*/ 2160064 h 2344739"/>
              <a:gd name="connsiteX161" fmla="*/ 4202051 w 12192001"/>
              <a:gd name="connsiteY161" fmla="*/ 2157269 h 2344739"/>
              <a:gd name="connsiteX162" fmla="*/ 4201745 w 12192001"/>
              <a:gd name="connsiteY162" fmla="*/ 2156010 h 2344739"/>
              <a:gd name="connsiteX163" fmla="*/ 4191248 w 12192001"/>
              <a:gd name="connsiteY163" fmla="*/ 2150376 h 2344739"/>
              <a:gd name="connsiteX164" fmla="*/ 4142745 w 12192001"/>
              <a:gd name="connsiteY164" fmla="*/ 2134511 h 2344739"/>
              <a:gd name="connsiteX165" fmla="*/ 4083097 w 12192001"/>
              <a:gd name="connsiteY165" fmla="*/ 2107978 h 2344739"/>
              <a:gd name="connsiteX166" fmla="*/ 4074546 w 12192001"/>
              <a:gd name="connsiteY166" fmla="*/ 2107143 h 2344739"/>
              <a:gd name="connsiteX167" fmla="*/ 4074427 w 12192001"/>
              <a:gd name="connsiteY167" fmla="*/ 2106844 h 2344739"/>
              <a:gd name="connsiteX168" fmla="*/ 4065510 w 12192001"/>
              <a:gd name="connsiteY168" fmla="*/ 2105400 h 2344739"/>
              <a:gd name="connsiteX169" fmla="*/ 4058954 w 12192001"/>
              <a:gd name="connsiteY169" fmla="*/ 2105618 h 2344739"/>
              <a:gd name="connsiteX170" fmla="*/ 4042364 w 12192001"/>
              <a:gd name="connsiteY170" fmla="*/ 2103997 h 2344739"/>
              <a:gd name="connsiteX171" fmla="*/ 4036997 w 12192001"/>
              <a:gd name="connsiteY171" fmla="*/ 2101563 h 2344739"/>
              <a:gd name="connsiteX172" fmla="*/ 4035363 w 12192001"/>
              <a:gd name="connsiteY172" fmla="*/ 2097896 h 2344739"/>
              <a:gd name="connsiteX173" fmla="*/ 4033778 w 12192001"/>
              <a:gd name="connsiteY173" fmla="*/ 2098131 h 2344739"/>
              <a:gd name="connsiteX174" fmla="*/ 4004538 w 12192001"/>
              <a:gd name="connsiteY174" fmla="*/ 2085563 h 2344739"/>
              <a:gd name="connsiteX175" fmla="*/ 3936846 w 12192001"/>
              <a:gd name="connsiteY175" fmla="*/ 2068106 h 2344739"/>
              <a:gd name="connsiteX176" fmla="*/ 3897275 w 12192001"/>
              <a:gd name="connsiteY176" fmla="*/ 2062451 h 2344739"/>
              <a:gd name="connsiteX177" fmla="*/ 3789760 w 12192001"/>
              <a:gd name="connsiteY177" fmla="*/ 2042213 h 2344739"/>
              <a:gd name="connsiteX178" fmla="*/ 3682513 w 12192001"/>
              <a:gd name="connsiteY178" fmla="*/ 2018290 h 2344739"/>
              <a:gd name="connsiteX179" fmla="*/ 3610035 w 12192001"/>
              <a:gd name="connsiteY179" fmla="*/ 1986019 h 2344739"/>
              <a:gd name="connsiteX180" fmla="*/ 3603855 w 12192001"/>
              <a:gd name="connsiteY180" fmla="*/ 1987381 h 2344739"/>
              <a:gd name="connsiteX181" fmla="*/ 3594736 w 12192001"/>
              <a:gd name="connsiteY181" fmla="*/ 1987545 h 2344739"/>
              <a:gd name="connsiteX182" fmla="*/ 3594501 w 12192001"/>
              <a:gd name="connsiteY182" fmla="*/ 1987276 h 2344739"/>
              <a:gd name="connsiteX183" fmla="*/ 3585978 w 12192001"/>
              <a:gd name="connsiteY183" fmla="*/ 1987966 h 2344739"/>
              <a:gd name="connsiteX184" fmla="*/ 3536135 w 12192001"/>
              <a:gd name="connsiteY184" fmla="*/ 1978267 h 2344739"/>
              <a:gd name="connsiteX185" fmla="*/ 3473223 w 12192001"/>
              <a:gd name="connsiteY185" fmla="*/ 1974606 h 2344739"/>
              <a:gd name="connsiteX186" fmla="*/ 3400728 w 12192001"/>
              <a:gd name="connsiteY186" fmla="*/ 1962558 h 2344739"/>
              <a:gd name="connsiteX187" fmla="*/ 3363888 w 12192001"/>
              <a:gd name="connsiteY187" fmla="*/ 1979510 h 2344739"/>
              <a:gd name="connsiteX188" fmla="*/ 3344026 w 12192001"/>
              <a:gd name="connsiteY188" fmla="*/ 1981192 h 2344739"/>
              <a:gd name="connsiteX189" fmla="*/ 3341698 w 12192001"/>
              <a:gd name="connsiteY189" fmla="*/ 1980217 h 2344739"/>
              <a:gd name="connsiteX190" fmla="*/ 3262356 w 12192001"/>
              <a:gd name="connsiteY190" fmla="*/ 1986094 h 2344739"/>
              <a:gd name="connsiteX191" fmla="*/ 3142556 w 12192001"/>
              <a:gd name="connsiteY191" fmla="*/ 1993869 h 2344739"/>
              <a:gd name="connsiteX192" fmla="*/ 3030291 w 12192001"/>
              <a:gd name="connsiteY192" fmla="*/ 1996512 h 2344739"/>
              <a:gd name="connsiteX193" fmla="*/ 2781569 w 12192001"/>
              <a:gd name="connsiteY193" fmla="*/ 2018333 h 2344739"/>
              <a:gd name="connsiteX194" fmla="*/ 2646527 w 12192001"/>
              <a:gd name="connsiteY194" fmla="*/ 2028869 h 2344739"/>
              <a:gd name="connsiteX195" fmla="*/ 2568028 w 12192001"/>
              <a:gd name="connsiteY195" fmla="*/ 2002628 h 2344739"/>
              <a:gd name="connsiteX196" fmla="*/ 2443255 w 12192001"/>
              <a:gd name="connsiteY196" fmla="*/ 2016529 h 2344739"/>
              <a:gd name="connsiteX197" fmla="*/ 2315112 w 12192001"/>
              <a:gd name="connsiteY197" fmla="*/ 2024996 h 2344739"/>
              <a:gd name="connsiteX198" fmla="*/ 2208578 w 12192001"/>
              <a:gd name="connsiteY198" fmla="*/ 2019763 h 2344739"/>
              <a:gd name="connsiteX199" fmla="*/ 2094665 w 12192001"/>
              <a:gd name="connsiteY199" fmla="*/ 2003052 h 2344739"/>
              <a:gd name="connsiteX200" fmla="*/ 1997356 w 12192001"/>
              <a:gd name="connsiteY200" fmla="*/ 1995032 h 2344739"/>
              <a:gd name="connsiteX201" fmla="*/ 1928172 w 12192001"/>
              <a:gd name="connsiteY201" fmla="*/ 2016977 h 2344739"/>
              <a:gd name="connsiteX202" fmla="*/ 1921650 w 12192001"/>
              <a:gd name="connsiteY202" fmla="*/ 2012146 h 2344739"/>
              <a:gd name="connsiteX203" fmla="*/ 1873080 w 12192001"/>
              <a:gd name="connsiteY203" fmla="*/ 2013741 h 2344739"/>
              <a:gd name="connsiteX204" fmla="*/ 1786655 w 12192001"/>
              <a:gd name="connsiteY204" fmla="*/ 2041363 h 2344739"/>
              <a:gd name="connsiteX205" fmla="*/ 1738204 w 12192001"/>
              <a:gd name="connsiteY205" fmla="*/ 2036312 h 2344739"/>
              <a:gd name="connsiteX206" fmla="*/ 1675071 w 12192001"/>
              <a:gd name="connsiteY206" fmla="*/ 2019963 h 2344739"/>
              <a:gd name="connsiteX207" fmla="*/ 1608669 w 12192001"/>
              <a:gd name="connsiteY207" fmla="*/ 2013066 h 2344739"/>
              <a:gd name="connsiteX208" fmla="*/ 1496110 w 12192001"/>
              <a:gd name="connsiteY208" fmla="*/ 1987476 h 2344739"/>
              <a:gd name="connsiteX209" fmla="*/ 1149979 w 12192001"/>
              <a:gd name="connsiteY209" fmla="*/ 1938041 h 2344739"/>
              <a:gd name="connsiteX210" fmla="*/ 858269 w 12192001"/>
              <a:gd name="connsiteY210" fmla="*/ 1928608 h 2344739"/>
              <a:gd name="connsiteX211" fmla="*/ 837540 w 12192001"/>
              <a:gd name="connsiteY211" fmla="*/ 1929821 h 2344739"/>
              <a:gd name="connsiteX212" fmla="*/ 816809 w 12192001"/>
              <a:gd name="connsiteY212" fmla="*/ 1927857 h 2344739"/>
              <a:gd name="connsiteX213" fmla="*/ 811506 w 12192001"/>
              <a:gd name="connsiteY213" fmla="*/ 1930751 h 2344739"/>
              <a:gd name="connsiteX214" fmla="*/ 797041 w 12192001"/>
              <a:gd name="connsiteY214" fmla="*/ 1930446 h 2344739"/>
              <a:gd name="connsiteX215" fmla="*/ 767901 w 12192001"/>
              <a:gd name="connsiteY215" fmla="*/ 1932653 h 2344739"/>
              <a:gd name="connsiteX216" fmla="*/ 763053 w 12192001"/>
              <a:gd name="connsiteY216" fmla="*/ 1930432 h 2344739"/>
              <a:gd name="connsiteX217" fmla="*/ 720047 w 12192001"/>
              <a:gd name="connsiteY217" fmla="*/ 1929661 h 2344739"/>
              <a:gd name="connsiteX218" fmla="*/ 719742 w 12192001"/>
              <a:gd name="connsiteY218" fmla="*/ 1928399 h 2344739"/>
              <a:gd name="connsiteX219" fmla="*/ 708875 w 12192001"/>
              <a:gd name="connsiteY219" fmla="*/ 1922722 h 2344739"/>
              <a:gd name="connsiteX220" fmla="*/ 596792 w 12192001"/>
              <a:gd name="connsiteY220" fmla="*/ 1879864 h 2344739"/>
              <a:gd name="connsiteX221" fmla="*/ 578535 w 12192001"/>
              <a:gd name="connsiteY221" fmla="*/ 1877212 h 2344739"/>
              <a:gd name="connsiteX222" fmla="*/ 571717 w 12192001"/>
              <a:gd name="connsiteY222" fmla="*/ 1877401 h 2344739"/>
              <a:gd name="connsiteX223" fmla="*/ 445099 w 12192001"/>
              <a:gd name="connsiteY223" fmla="*/ 1839371 h 2344739"/>
              <a:gd name="connsiteX224" fmla="*/ 404015 w 12192001"/>
              <a:gd name="connsiteY224" fmla="*/ 1833548 h 2344739"/>
              <a:gd name="connsiteX225" fmla="*/ 292435 w 12192001"/>
              <a:gd name="connsiteY225" fmla="*/ 1812852 h 2344739"/>
              <a:gd name="connsiteX226" fmla="*/ 118381 w 12192001"/>
              <a:gd name="connsiteY226" fmla="*/ 1761047 h 2344739"/>
              <a:gd name="connsiteX227" fmla="*/ 15526 w 12192001"/>
              <a:gd name="connsiteY227" fmla="*/ 1758191 h 2344739"/>
              <a:gd name="connsiteX228" fmla="*/ 2 w 12192001"/>
              <a:gd name="connsiteY228" fmla="*/ 1752722 h 2344739"/>
              <a:gd name="connsiteX229" fmla="*/ 1 w 12192001"/>
              <a:gd name="connsiteY229" fmla="*/ 762497 h 2344739"/>
              <a:gd name="connsiteX230" fmla="*/ 0 w 12192001"/>
              <a:gd name="connsiteY230" fmla="*/ 762497 h 2344739"/>
              <a:gd name="connsiteX231" fmla="*/ 0 w 12192001"/>
              <a:gd name="connsiteY231" fmla="*/ 222213 h 2344739"/>
              <a:gd name="connsiteX232" fmla="*/ 0 w 12192001"/>
              <a:gd name="connsiteY232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312180 w 12192001"/>
              <a:gd name="connsiteY110" fmla="*/ 2132873 h 2344739"/>
              <a:gd name="connsiteX111" fmla="*/ 7310853 w 12192001"/>
              <a:gd name="connsiteY111" fmla="*/ 2131431 h 2344739"/>
              <a:gd name="connsiteX112" fmla="*/ 7218559 w 12192001"/>
              <a:gd name="connsiteY112" fmla="*/ 2156680 h 2344739"/>
              <a:gd name="connsiteX113" fmla="*/ 7201101 w 12192001"/>
              <a:gd name="connsiteY113" fmla="*/ 2161230 h 2344739"/>
              <a:gd name="connsiteX114" fmla="*/ 7197004 w 12192001"/>
              <a:gd name="connsiteY114" fmla="*/ 2166588 h 2344739"/>
              <a:gd name="connsiteX115" fmla="*/ 7170808 w 12192001"/>
              <a:gd name="connsiteY115" fmla="*/ 2171236 h 2344739"/>
              <a:gd name="connsiteX116" fmla="*/ 7096988 w 12192001"/>
              <a:gd name="connsiteY116" fmla="*/ 2183464 h 2344739"/>
              <a:gd name="connsiteX117" fmla="*/ 7018496 w 12192001"/>
              <a:gd name="connsiteY117" fmla="*/ 2183090 h 2344739"/>
              <a:gd name="connsiteX118" fmla="*/ 6904146 w 12192001"/>
              <a:gd name="connsiteY118" fmla="*/ 2212596 h 2344739"/>
              <a:gd name="connsiteX119" fmla="*/ 6708222 w 12192001"/>
              <a:gd name="connsiteY119" fmla="*/ 2240551 h 2344739"/>
              <a:gd name="connsiteX120" fmla="*/ 6549454 w 12192001"/>
              <a:gd name="connsiteY120" fmla="*/ 2269327 h 2344739"/>
              <a:gd name="connsiteX121" fmla="*/ 6317560 w 12192001"/>
              <a:gd name="connsiteY121" fmla="*/ 2316127 h 2344739"/>
              <a:gd name="connsiteX122" fmla="*/ 6168674 w 12192001"/>
              <a:gd name="connsiteY122" fmla="*/ 2318214 h 2344739"/>
              <a:gd name="connsiteX123" fmla="*/ 6073848 w 12192001"/>
              <a:gd name="connsiteY123" fmla="*/ 2338676 h 2344739"/>
              <a:gd name="connsiteX124" fmla="*/ 6068529 w 12192001"/>
              <a:gd name="connsiteY124" fmla="*/ 2337139 h 2344739"/>
              <a:gd name="connsiteX125" fmla="*/ 6048638 w 12192001"/>
              <a:gd name="connsiteY125" fmla="*/ 2337822 h 2344739"/>
              <a:gd name="connsiteX126" fmla="*/ 6041285 w 12192001"/>
              <a:gd name="connsiteY126" fmla="*/ 2329473 h 2344739"/>
              <a:gd name="connsiteX127" fmla="*/ 6010090 w 12192001"/>
              <a:gd name="connsiteY127" fmla="*/ 2324380 h 2344739"/>
              <a:gd name="connsiteX128" fmla="*/ 5957375 w 12192001"/>
              <a:gd name="connsiteY128" fmla="*/ 2328024 h 2344739"/>
              <a:gd name="connsiteX129" fmla="*/ 5758919 w 12192001"/>
              <a:gd name="connsiteY129" fmla="*/ 2343716 h 2344739"/>
              <a:gd name="connsiteX130" fmla="*/ 5626960 w 12192001"/>
              <a:gd name="connsiteY130" fmla="*/ 2344739 h 2344739"/>
              <a:gd name="connsiteX131" fmla="*/ 5470906 w 12192001"/>
              <a:gd name="connsiteY131" fmla="*/ 2330719 h 2344739"/>
              <a:gd name="connsiteX132" fmla="*/ 5432761 w 12192001"/>
              <a:gd name="connsiteY132" fmla="*/ 2319466 h 2344739"/>
              <a:gd name="connsiteX133" fmla="*/ 5381669 w 12192001"/>
              <a:gd name="connsiteY133" fmla="*/ 2301764 h 2344739"/>
              <a:gd name="connsiteX134" fmla="*/ 5261764 w 12192001"/>
              <a:gd name="connsiteY134" fmla="*/ 2281347 h 2344739"/>
              <a:gd name="connsiteX135" fmla="*/ 5222961 w 12192001"/>
              <a:gd name="connsiteY135" fmla="*/ 2270223 h 2344739"/>
              <a:gd name="connsiteX136" fmla="*/ 5174660 w 12192001"/>
              <a:gd name="connsiteY136" fmla="*/ 2267233 h 2344739"/>
              <a:gd name="connsiteX137" fmla="*/ 5156554 w 12192001"/>
              <a:gd name="connsiteY137" fmla="*/ 2260010 h 2344739"/>
              <a:gd name="connsiteX138" fmla="*/ 5142599 w 12192001"/>
              <a:gd name="connsiteY138" fmla="*/ 2256610 h 2344739"/>
              <a:gd name="connsiteX139" fmla="*/ 5139596 w 12192001"/>
              <a:gd name="connsiteY139" fmla="*/ 2254509 h 2344739"/>
              <a:gd name="connsiteX140" fmla="*/ 5121659 w 12192001"/>
              <a:gd name="connsiteY140" fmla="*/ 2243656 h 2344739"/>
              <a:gd name="connsiteX141" fmla="*/ 5065790 w 12192001"/>
              <a:gd name="connsiteY141" fmla="*/ 2250227 h 2344739"/>
              <a:gd name="connsiteX142" fmla="*/ 5011514 w 12192001"/>
              <a:gd name="connsiteY142" fmla="*/ 2233846 h 2344739"/>
              <a:gd name="connsiteX143" fmla="*/ 4840441 w 12192001"/>
              <a:gd name="connsiteY143" fmla="*/ 2209829 h 2344739"/>
              <a:gd name="connsiteX144" fmla="*/ 4762447 w 12192001"/>
              <a:gd name="connsiteY144" fmla="*/ 2182061 h 2344739"/>
              <a:gd name="connsiteX145" fmla="*/ 4723186 w 12192001"/>
              <a:gd name="connsiteY145" fmla="*/ 2173047 h 2344739"/>
              <a:gd name="connsiteX146" fmla="*/ 4721176 w 12192001"/>
              <a:gd name="connsiteY146" fmla="*/ 2172298 h 2344739"/>
              <a:gd name="connsiteX147" fmla="*/ 4722111 w 12192001"/>
              <a:gd name="connsiteY147" fmla="*/ 2172087 h 2344739"/>
              <a:gd name="connsiteX148" fmla="*/ 4717202 w 12192001"/>
              <a:gd name="connsiteY148" fmla="*/ 2170817 h 2344739"/>
              <a:gd name="connsiteX149" fmla="*/ 4721176 w 12192001"/>
              <a:gd name="connsiteY149" fmla="*/ 2172298 h 2344739"/>
              <a:gd name="connsiteX150" fmla="*/ 4715526 w 12192001"/>
              <a:gd name="connsiteY150" fmla="*/ 2173573 h 2344739"/>
              <a:gd name="connsiteX151" fmla="*/ 4515814 w 12192001"/>
              <a:gd name="connsiteY151" fmla="*/ 2163671 h 2344739"/>
              <a:gd name="connsiteX152" fmla="*/ 4428543 w 12192001"/>
              <a:gd name="connsiteY152" fmla="*/ 2153020 h 2344739"/>
              <a:gd name="connsiteX153" fmla="*/ 4362875 w 12192001"/>
              <a:gd name="connsiteY153" fmla="*/ 2151674 h 2344739"/>
              <a:gd name="connsiteX154" fmla="*/ 4316966 w 12192001"/>
              <a:gd name="connsiteY154" fmla="*/ 2158289 h 2344739"/>
              <a:gd name="connsiteX155" fmla="*/ 4315110 w 12192001"/>
              <a:gd name="connsiteY155" fmla="*/ 2156948 h 2344739"/>
              <a:gd name="connsiteX156" fmla="*/ 4295144 w 12192001"/>
              <a:gd name="connsiteY156" fmla="*/ 2155069 h 2344739"/>
              <a:gd name="connsiteX157" fmla="*/ 4290064 w 12192001"/>
              <a:gd name="connsiteY157" fmla="*/ 2157986 h 2344739"/>
              <a:gd name="connsiteX158" fmla="*/ 4276142 w 12192001"/>
              <a:gd name="connsiteY158" fmla="*/ 2157740 h 2344739"/>
              <a:gd name="connsiteX159" fmla="*/ 4248117 w 12192001"/>
              <a:gd name="connsiteY159" fmla="*/ 2160064 h 2344739"/>
              <a:gd name="connsiteX160" fmla="*/ 4202051 w 12192001"/>
              <a:gd name="connsiteY160" fmla="*/ 2157269 h 2344739"/>
              <a:gd name="connsiteX161" fmla="*/ 4201745 w 12192001"/>
              <a:gd name="connsiteY161" fmla="*/ 2156010 h 2344739"/>
              <a:gd name="connsiteX162" fmla="*/ 4191248 w 12192001"/>
              <a:gd name="connsiteY162" fmla="*/ 2150376 h 2344739"/>
              <a:gd name="connsiteX163" fmla="*/ 4142745 w 12192001"/>
              <a:gd name="connsiteY163" fmla="*/ 2134511 h 2344739"/>
              <a:gd name="connsiteX164" fmla="*/ 4083097 w 12192001"/>
              <a:gd name="connsiteY164" fmla="*/ 2107978 h 2344739"/>
              <a:gd name="connsiteX165" fmla="*/ 4074546 w 12192001"/>
              <a:gd name="connsiteY165" fmla="*/ 2107143 h 2344739"/>
              <a:gd name="connsiteX166" fmla="*/ 4074427 w 12192001"/>
              <a:gd name="connsiteY166" fmla="*/ 2106844 h 2344739"/>
              <a:gd name="connsiteX167" fmla="*/ 4065510 w 12192001"/>
              <a:gd name="connsiteY167" fmla="*/ 2105400 h 2344739"/>
              <a:gd name="connsiteX168" fmla="*/ 4058954 w 12192001"/>
              <a:gd name="connsiteY168" fmla="*/ 2105618 h 2344739"/>
              <a:gd name="connsiteX169" fmla="*/ 4042364 w 12192001"/>
              <a:gd name="connsiteY169" fmla="*/ 2103997 h 2344739"/>
              <a:gd name="connsiteX170" fmla="*/ 4036997 w 12192001"/>
              <a:gd name="connsiteY170" fmla="*/ 2101563 h 2344739"/>
              <a:gd name="connsiteX171" fmla="*/ 4035363 w 12192001"/>
              <a:gd name="connsiteY171" fmla="*/ 2097896 h 2344739"/>
              <a:gd name="connsiteX172" fmla="*/ 4033778 w 12192001"/>
              <a:gd name="connsiteY172" fmla="*/ 2098131 h 2344739"/>
              <a:gd name="connsiteX173" fmla="*/ 4004538 w 12192001"/>
              <a:gd name="connsiteY173" fmla="*/ 2085563 h 2344739"/>
              <a:gd name="connsiteX174" fmla="*/ 3936846 w 12192001"/>
              <a:gd name="connsiteY174" fmla="*/ 2068106 h 2344739"/>
              <a:gd name="connsiteX175" fmla="*/ 3897275 w 12192001"/>
              <a:gd name="connsiteY175" fmla="*/ 2062451 h 2344739"/>
              <a:gd name="connsiteX176" fmla="*/ 3789760 w 12192001"/>
              <a:gd name="connsiteY176" fmla="*/ 2042213 h 2344739"/>
              <a:gd name="connsiteX177" fmla="*/ 3682513 w 12192001"/>
              <a:gd name="connsiteY177" fmla="*/ 2018290 h 2344739"/>
              <a:gd name="connsiteX178" fmla="*/ 3610035 w 12192001"/>
              <a:gd name="connsiteY178" fmla="*/ 1986019 h 2344739"/>
              <a:gd name="connsiteX179" fmla="*/ 3603855 w 12192001"/>
              <a:gd name="connsiteY179" fmla="*/ 1987381 h 2344739"/>
              <a:gd name="connsiteX180" fmla="*/ 3594736 w 12192001"/>
              <a:gd name="connsiteY180" fmla="*/ 1987545 h 2344739"/>
              <a:gd name="connsiteX181" fmla="*/ 3594501 w 12192001"/>
              <a:gd name="connsiteY181" fmla="*/ 1987276 h 2344739"/>
              <a:gd name="connsiteX182" fmla="*/ 3585978 w 12192001"/>
              <a:gd name="connsiteY182" fmla="*/ 1987966 h 2344739"/>
              <a:gd name="connsiteX183" fmla="*/ 3536135 w 12192001"/>
              <a:gd name="connsiteY183" fmla="*/ 1978267 h 2344739"/>
              <a:gd name="connsiteX184" fmla="*/ 3473223 w 12192001"/>
              <a:gd name="connsiteY184" fmla="*/ 1974606 h 2344739"/>
              <a:gd name="connsiteX185" fmla="*/ 3400728 w 12192001"/>
              <a:gd name="connsiteY185" fmla="*/ 1962558 h 2344739"/>
              <a:gd name="connsiteX186" fmla="*/ 3363888 w 12192001"/>
              <a:gd name="connsiteY186" fmla="*/ 1979510 h 2344739"/>
              <a:gd name="connsiteX187" fmla="*/ 3344026 w 12192001"/>
              <a:gd name="connsiteY187" fmla="*/ 1981192 h 2344739"/>
              <a:gd name="connsiteX188" fmla="*/ 3341698 w 12192001"/>
              <a:gd name="connsiteY188" fmla="*/ 1980217 h 2344739"/>
              <a:gd name="connsiteX189" fmla="*/ 3262356 w 12192001"/>
              <a:gd name="connsiteY189" fmla="*/ 1986094 h 2344739"/>
              <a:gd name="connsiteX190" fmla="*/ 3142556 w 12192001"/>
              <a:gd name="connsiteY190" fmla="*/ 1993869 h 2344739"/>
              <a:gd name="connsiteX191" fmla="*/ 3030291 w 12192001"/>
              <a:gd name="connsiteY191" fmla="*/ 1996512 h 2344739"/>
              <a:gd name="connsiteX192" fmla="*/ 2781569 w 12192001"/>
              <a:gd name="connsiteY192" fmla="*/ 2018333 h 2344739"/>
              <a:gd name="connsiteX193" fmla="*/ 2646527 w 12192001"/>
              <a:gd name="connsiteY193" fmla="*/ 2028869 h 2344739"/>
              <a:gd name="connsiteX194" fmla="*/ 2568028 w 12192001"/>
              <a:gd name="connsiteY194" fmla="*/ 2002628 h 2344739"/>
              <a:gd name="connsiteX195" fmla="*/ 2443255 w 12192001"/>
              <a:gd name="connsiteY195" fmla="*/ 2016529 h 2344739"/>
              <a:gd name="connsiteX196" fmla="*/ 2315112 w 12192001"/>
              <a:gd name="connsiteY196" fmla="*/ 2024996 h 2344739"/>
              <a:gd name="connsiteX197" fmla="*/ 2208578 w 12192001"/>
              <a:gd name="connsiteY197" fmla="*/ 2019763 h 2344739"/>
              <a:gd name="connsiteX198" fmla="*/ 2094665 w 12192001"/>
              <a:gd name="connsiteY198" fmla="*/ 2003052 h 2344739"/>
              <a:gd name="connsiteX199" fmla="*/ 1997356 w 12192001"/>
              <a:gd name="connsiteY199" fmla="*/ 1995032 h 2344739"/>
              <a:gd name="connsiteX200" fmla="*/ 1928172 w 12192001"/>
              <a:gd name="connsiteY200" fmla="*/ 2016977 h 2344739"/>
              <a:gd name="connsiteX201" fmla="*/ 1921650 w 12192001"/>
              <a:gd name="connsiteY201" fmla="*/ 2012146 h 2344739"/>
              <a:gd name="connsiteX202" fmla="*/ 1873080 w 12192001"/>
              <a:gd name="connsiteY202" fmla="*/ 2013741 h 2344739"/>
              <a:gd name="connsiteX203" fmla="*/ 1786655 w 12192001"/>
              <a:gd name="connsiteY203" fmla="*/ 2041363 h 2344739"/>
              <a:gd name="connsiteX204" fmla="*/ 1738204 w 12192001"/>
              <a:gd name="connsiteY204" fmla="*/ 2036312 h 2344739"/>
              <a:gd name="connsiteX205" fmla="*/ 1675071 w 12192001"/>
              <a:gd name="connsiteY205" fmla="*/ 2019963 h 2344739"/>
              <a:gd name="connsiteX206" fmla="*/ 1608669 w 12192001"/>
              <a:gd name="connsiteY206" fmla="*/ 2013066 h 2344739"/>
              <a:gd name="connsiteX207" fmla="*/ 1496110 w 12192001"/>
              <a:gd name="connsiteY207" fmla="*/ 1987476 h 2344739"/>
              <a:gd name="connsiteX208" fmla="*/ 1149979 w 12192001"/>
              <a:gd name="connsiteY208" fmla="*/ 1938041 h 2344739"/>
              <a:gd name="connsiteX209" fmla="*/ 858269 w 12192001"/>
              <a:gd name="connsiteY209" fmla="*/ 1928608 h 2344739"/>
              <a:gd name="connsiteX210" fmla="*/ 837540 w 12192001"/>
              <a:gd name="connsiteY210" fmla="*/ 1929821 h 2344739"/>
              <a:gd name="connsiteX211" fmla="*/ 816809 w 12192001"/>
              <a:gd name="connsiteY211" fmla="*/ 1927857 h 2344739"/>
              <a:gd name="connsiteX212" fmla="*/ 811506 w 12192001"/>
              <a:gd name="connsiteY212" fmla="*/ 1930751 h 2344739"/>
              <a:gd name="connsiteX213" fmla="*/ 797041 w 12192001"/>
              <a:gd name="connsiteY213" fmla="*/ 1930446 h 2344739"/>
              <a:gd name="connsiteX214" fmla="*/ 767901 w 12192001"/>
              <a:gd name="connsiteY214" fmla="*/ 1932653 h 2344739"/>
              <a:gd name="connsiteX215" fmla="*/ 763053 w 12192001"/>
              <a:gd name="connsiteY215" fmla="*/ 1930432 h 2344739"/>
              <a:gd name="connsiteX216" fmla="*/ 720047 w 12192001"/>
              <a:gd name="connsiteY216" fmla="*/ 1929661 h 2344739"/>
              <a:gd name="connsiteX217" fmla="*/ 719742 w 12192001"/>
              <a:gd name="connsiteY217" fmla="*/ 1928399 h 2344739"/>
              <a:gd name="connsiteX218" fmla="*/ 708875 w 12192001"/>
              <a:gd name="connsiteY218" fmla="*/ 1922722 h 2344739"/>
              <a:gd name="connsiteX219" fmla="*/ 596792 w 12192001"/>
              <a:gd name="connsiteY219" fmla="*/ 1879864 h 2344739"/>
              <a:gd name="connsiteX220" fmla="*/ 578535 w 12192001"/>
              <a:gd name="connsiteY220" fmla="*/ 1877212 h 2344739"/>
              <a:gd name="connsiteX221" fmla="*/ 571717 w 12192001"/>
              <a:gd name="connsiteY221" fmla="*/ 1877401 h 2344739"/>
              <a:gd name="connsiteX222" fmla="*/ 445099 w 12192001"/>
              <a:gd name="connsiteY222" fmla="*/ 1839371 h 2344739"/>
              <a:gd name="connsiteX223" fmla="*/ 404015 w 12192001"/>
              <a:gd name="connsiteY223" fmla="*/ 1833548 h 2344739"/>
              <a:gd name="connsiteX224" fmla="*/ 292435 w 12192001"/>
              <a:gd name="connsiteY224" fmla="*/ 1812852 h 2344739"/>
              <a:gd name="connsiteX225" fmla="*/ 118381 w 12192001"/>
              <a:gd name="connsiteY225" fmla="*/ 1761047 h 2344739"/>
              <a:gd name="connsiteX226" fmla="*/ 15526 w 12192001"/>
              <a:gd name="connsiteY226" fmla="*/ 1758191 h 2344739"/>
              <a:gd name="connsiteX227" fmla="*/ 2 w 12192001"/>
              <a:gd name="connsiteY227" fmla="*/ 1752722 h 2344739"/>
              <a:gd name="connsiteX228" fmla="*/ 1 w 12192001"/>
              <a:gd name="connsiteY228" fmla="*/ 762497 h 2344739"/>
              <a:gd name="connsiteX229" fmla="*/ 0 w 12192001"/>
              <a:gd name="connsiteY229" fmla="*/ 762497 h 2344739"/>
              <a:gd name="connsiteX230" fmla="*/ 0 w 12192001"/>
              <a:gd name="connsiteY230" fmla="*/ 222213 h 2344739"/>
              <a:gd name="connsiteX231" fmla="*/ 0 w 12192001"/>
              <a:gd name="connsiteY231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312180 w 12192001"/>
              <a:gd name="connsiteY110" fmla="*/ 2132873 h 2344739"/>
              <a:gd name="connsiteX111" fmla="*/ 7218559 w 12192001"/>
              <a:gd name="connsiteY111" fmla="*/ 2156680 h 2344739"/>
              <a:gd name="connsiteX112" fmla="*/ 7201101 w 12192001"/>
              <a:gd name="connsiteY112" fmla="*/ 2161230 h 2344739"/>
              <a:gd name="connsiteX113" fmla="*/ 7197004 w 12192001"/>
              <a:gd name="connsiteY113" fmla="*/ 2166588 h 2344739"/>
              <a:gd name="connsiteX114" fmla="*/ 7170808 w 12192001"/>
              <a:gd name="connsiteY114" fmla="*/ 2171236 h 2344739"/>
              <a:gd name="connsiteX115" fmla="*/ 7096988 w 12192001"/>
              <a:gd name="connsiteY115" fmla="*/ 2183464 h 2344739"/>
              <a:gd name="connsiteX116" fmla="*/ 7018496 w 12192001"/>
              <a:gd name="connsiteY116" fmla="*/ 2183090 h 2344739"/>
              <a:gd name="connsiteX117" fmla="*/ 6904146 w 12192001"/>
              <a:gd name="connsiteY117" fmla="*/ 2212596 h 2344739"/>
              <a:gd name="connsiteX118" fmla="*/ 6708222 w 12192001"/>
              <a:gd name="connsiteY118" fmla="*/ 2240551 h 2344739"/>
              <a:gd name="connsiteX119" fmla="*/ 6549454 w 12192001"/>
              <a:gd name="connsiteY119" fmla="*/ 2269327 h 2344739"/>
              <a:gd name="connsiteX120" fmla="*/ 6317560 w 12192001"/>
              <a:gd name="connsiteY120" fmla="*/ 2316127 h 2344739"/>
              <a:gd name="connsiteX121" fmla="*/ 6168674 w 12192001"/>
              <a:gd name="connsiteY121" fmla="*/ 2318214 h 2344739"/>
              <a:gd name="connsiteX122" fmla="*/ 6073848 w 12192001"/>
              <a:gd name="connsiteY122" fmla="*/ 2338676 h 2344739"/>
              <a:gd name="connsiteX123" fmla="*/ 6068529 w 12192001"/>
              <a:gd name="connsiteY123" fmla="*/ 2337139 h 2344739"/>
              <a:gd name="connsiteX124" fmla="*/ 6048638 w 12192001"/>
              <a:gd name="connsiteY124" fmla="*/ 2337822 h 2344739"/>
              <a:gd name="connsiteX125" fmla="*/ 6041285 w 12192001"/>
              <a:gd name="connsiteY125" fmla="*/ 2329473 h 2344739"/>
              <a:gd name="connsiteX126" fmla="*/ 6010090 w 12192001"/>
              <a:gd name="connsiteY126" fmla="*/ 2324380 h 2344739"/>
              <a:gd name="connsiteX127" fmla="*/ 5957375 w 12192001"/>
              <a:gd name="connsiteY127" fmla="*/ 2328024 h 2344739"/>
              <a:gd name="connsiteX128" fmla="*/ 5758919 w 12192001"/>
              <a:gd name="connsiteY128" fmla="*/ 2343716 h 2344739"/>
              <a:gd name="connsiteX129" fmla="*/ 5626960 w 12192001"/>
              <a:gd name="connsiteY129" fmla="*/ 2344739 h 2344739"/>
              <a:gd name="connsiteX130" fmla="*/ 5470906 w 12192001"/>
              <a:gd name="connsiteY130" fmla="*/ 2330719 h 2344739"/>
              <a:gd name="connsiteX131" fmla="*/ 5432761 w 12192001"/>
              <a:gd name="connsiteY131" fmla="*/ 2319466 h 2344739"/>
              <a:gd name="connsiteX132" fmla="*/ 5381669 w 12192001"/>
              <a:gd name="connsiteY132" fmla="*/ 2301764 h 2344739"/>
              <a:gd name="connsiteX133" fmla="*/ 5261764 w 12192001"/>
              <a:gd name="connsiteY133" fmla="*/ 2281347 h 2344739"/>
              <a:gd name="connsiteX134" fmla="*/ 5222961 w 12192001"/>
              <a:gd name="connsiteY134" fmla="*/ 2270223 h 2344739"/>
              <a:gd name="connsiteX135" fmla="*/ 5174660 w 12192001"/>
              <a:gd name="connsiteY135" fmla="*/ 2267233 h 2344739"/>
              <a:gd name="connsiteX136" fmla="*/ 5156554 w 12192001"/>
              <a:gd name="connsiteY136" fmla="*/ 2260010 h 2344739"/>
              <a:gd name="connsiteX137" fmla="*/ 5142599 w 12192001"/>
              <a:gd name="connsiteY137" fmla="*/ 2256610 h 2344739"/>
              <a:gd name="connsiteX138" fmla="*/ 5139596 w 12192001"/>
              <a:gd name="connsiteY138" fmla="*/ 2254509 h 2344739"/>
              <a:gd name="connsiteX139" fmla="*/ 5121659 w 12192001"/>
              <a:gd name="connsiteY139" fmla="*/ 2243656 h 2344739"/>
              <a:gd name="connsiteX140" fmla="*/ 5065790 w 12192001"/>
              <a:gd name="connsiteY140" fmla="*/ 2250227 h 2344739"/>
              <a:gd name="connsiteX141" fmla="*/ 5011514 w 12192001"/>
              <a:gd name="connsiteY141" fmla="*/ 2233846 h 2344739"/>
              <a:gd name="connsiteX142" fmla="*/ 4840441 w 12192001"/>
              <a:gd name="connsiteY142" fmla="*/ 2209829 h 2344739"/>
              <a:gd name="connsiteX143" fmla="*/ 4762447 w 12192001"/>
              <a:gd name="connsiteY143" fmla="*/ 2182061 h 2344739"/>
              <a:gd name="connsiteX144" fmla="*/ 4723186 w 12192001"/>
              <a:gd name="connsiteY144" fmla="*/ 2173047 h 2344739"/>
              <a:gd name="connsiteX145" fmla="*/ 4721176 w 12192001"/>
              <a:gd name="connsiteY145" fmla="*/ 2172298 h 2344739"/>
              <a:gd name="connsiteX146" fmla="*/ 4722111 w 12192001"/>
              <a:gd name="connsiteY146" fmla="*/ 2172087 h 2344739"/>
              <a:gd name="connsiteX147" fmla="*/ 4717202 w 12192001"/>
              <a:gd name="connsiteY147" fmla="*/ 2170817 h 2344739"/>
              <a:gd name="connsiteX148" fmla="*/ 4721176 w 12192001"/>
              <a:gd name="connsiteY148" fmla="*/ 2172298 h 2344739"/>
              <a:gd name="connsiteX149" fmla="*/ 4715526 w 12192001"/>
              <a:gd name="connsiteY149" fmla="*/ 2173573 h 2344739"/>
              <a:gd name="connsiteX150" fmla="*/ 4515814 w 12192001"/>
              <a:gd name="connsiteY150" fmla="*/ 2163671 h 2344739"/>
              <a:gd name="connsiteX151" fmla="*/ 4428543 w 12192001"/>
              <a:gd name="connsiteY151" fmla="*/ 2153020 h 2344739"/>
              <a:gd name="connsiteX152" fmla="*/ 4362875 w 12192001"/>
              <a:gd name="connsiteY152" fmla="*/ 2151674 h 2344739"/>
              <a:gd name="connsiteX153" fmla="*/ 4316966 w 12192001"/>
              <a:gd name="connsiteY153" fmla="*/ 2158289 h 2344739"/>
              <a:gd name="connsiteX154" fmla="*/ 4315110 w 12192001"/>
              <a:gd name="connsiteY154" fmla="*/ 2156948 h 2344739"/>
              <a:gd name="connsiteX155" fmla="*/ 4295144 w 12192001"/>
              <a:gd name="connsiteY155" fmla="*/ 2155069 h 2344739"/>
              <a:gd name="connsiteX156" fmla="*/ 4290064 w 12192001"/>
              <a:gd name="connsiteY156" fmla="*/ 2157986 h 2344739"/>
              <a:gd name="connsiteX157" fmla="*/ 4276142 w 12192001"/>
              <a:gd name="connsiteY157" fmla="*/ 2157740 h 2344739"/>
              <a:gd name="connsiteX158" fmla="*/ 4248117 w 12192001"/>
              <a:gd name="connsiteY158" fmla="*/ 2160064 h 2344739"/>
              <a:gd name="connsiteX159" fmla="*/ 4202051 w 12192001"/>
              <a:gd name="connsiteY159" fmla="*/ 2157269 h 2344739"/>
              <a:gd name="connsiteX160" fmla="*/ 4201745 w 12192001"/>
              <a:gd name="connsiteY160" fmla="*/ 2156010 h 2344739"/>
              <a:gd name="connsiteX161" fmla="*/ 4191248 w 12192001"/>
              <a:gd name="connsiteY161" fmla="*/ 2150376 h 2344739"/>
              <a:gd name="connsiteX162" fmla="*/ 4142745 w 12192001"/>
              <a:gd name="connsiteY162" fmla="*/ 2134511 h 2344739"/>
              <a:gd name="connsiteX163" fmla="*/ 4083097 w 12192001"/>
              <a:gd name="connsiteY163" fmla="*/ 2107978 h 2344739"/>
              <a:gd name="connsiteX164" fmla="*/ 4074546 w 12192001"/>
              <a:gd name="connsiteY164" fmla="*/ 2107143 h 2344739"/>
              <a:gd name="connsiteX165" fmla="*/ 4074427 w 12192001"/>
              <a:gd name="connsiteY165" fmla="*/ 2106844 h 2344739"/>
              <a:gd name="connsiteX166" fmla="*/ 4065510 w 12192001"/>
              <a:gd name="connsiteY166" fmla="*/ 2105400 h 2344739"/>
              <a:gd name="connsiteX167" fmla="*/ 4058954 w 12192001"/>
              <a:gd name="connsiteY167" fmla="*/ 2105618 h 2344739"/>
              <a:gd name="connsiteX168" fmla="*/ 4042364 w 12192001"/>
              <a:gd name="connsiteY168" fmla="*/ 2103997 h 2344739"/>
              <a:gd name="connsiteX169" fmla="*/ 4036997 w 12192001"/>
              <a:gd name="connsiteY169" fmla="*/ 2101563 h 2344739"/>
              <a:gd name="connsiteX170" fmla="*/ 4035363 w 12192001"/>
              <a:gd name="connsiteY170" fmla="*/ 2097896 h 2344739"/>
              <a:gd name="connsiteX171" fmla="*/ 4033778 w 12192001"/>
              <a:gd name="connsiteY171" fmla="*/ 2098131 h 2344739"/>
              <a:gd name="connsiteX172" fmla="*/ 4004538 w 12192001"/>
              <a:gd name="connsiteY172" fmla="*/ 2085563 h 2344739"/>
              <a:gd name="connsiteX173" fmla="*/ 3936846 w 12192001"/>
              <a:gd name="connsiteY173" fmla="*/ 2068106 h 2344739"/>
              <a:gd name="connsiteX174" fmla="*/ 3897275 w 12192001"/>
              <a:gd name="connsiteY174" fmla="*/ 2062451 h 2344739"/>
              <a:gd name="connsiteX175" fmla="*/ 3789760 w 12192001"/>
              <a:gd name="connsiteY175" fmla="*/ 2042213 h 2344739"/>
              <a:gd name="connsiteX176" fmla="*/ 3682513 w 12192001"/>
              <a:gd name="connsiteY176" fmla="*/ 2018290 h 2344739"/>
              <a:gd name="connsiteX177" fmla="*/ 3610035 w 12192001"/>
              <a:gd name="connsiteY177" fmla="*/ 1986019 h 2344739"/>
              <a:gd name="connsiteX178" fmla="*/ 3603855 w 12192001"/>
              <a:gd name="connsiteY178" fmla="*/ 1987381 h 2344739"/>
              <a:gd name="connsiteX179" fmla="*/ 3594736 w 12192001"/>
              <a:gd name="connsiteY179" fmla="*/ 1987545 h 2344739"/>
              <a:gd name="connsiteX180" fmla="*/ 3594501 w 12192001"/>
              <a:gd name="connsiteY180" fmla="*/ 1987276 h 2344739"/>
              <a:gd name="connsiteX181" fmla="*/ 3585978 w 12192001"/>
              <a:gd name="connsiteY181" fmla="*/ 1987966 h 2344739"/>
              <a:gd name="connsiteX182" fmla="*/ 3536135 w 12192001"/>
              <a:gd name="connsiteY182" fmla="*/ 1978267 h 2344739"/>
              <a:gd name="connsiteX183" fmla="*/ 3473223 w 12192001"/>
              <a:gd name="connsiteY183" fmla="*/ 1974606 h 2344739"/>
              <a:gd name="connsiteX184" fmla="*/ 3400728 w 12192001"/>
              <a:gd name="connsiteY184" fmla="*/ 1962558 h 2344739"/>
              <a:gd name="connsiteX185" fmla="*/ 3363888 w 12192001"/>
              <a:gd name="connsiteY185" fmla="*/ 1979510 h 2344739"/>
              <a:gd name="connsiteX186" fmla="*/ 3344026 w 12192001"/>
              <a:gd name="connsiteY186" fmla="*/ 1981192 h 2344739"/>
              <a:gd name="connsiteX187" fmla="*/ 3341698 w 12192001"/>
              <a:gd name="connsiteY187" fmla="*/ 1980217 h 2344739"/>
              <a:gd name="connsiteX188" fmla="*/ 3262356 w 12192001"/>
              <a:gd name="connsiteY188" fmla="*/ 1986094 h 2344739"/>
              <a:gd name="connsiteX189" fmla="*/ 3142556 w 12192001"/>
              <a:gd name="connsiteY189" fmla="*/ 1993869 h 2344739"/>
              <a:gd name="connsiteX190" fmla="*/ 3030291 w 12192001"/>
              <a:gd name="connsiteY190" fmla="*/ 1996512 h 2344739"/>
              <a:gd name="connsiteX191" fmla="*/ 2781569 w 12192001"/>
              <a:gd name="connsiteY191" fmla="*/ 2018333 h 2344739"/>
              <a:gd name="connsiteX192" fmla="*/ 2646527 w 12192001"/>
              <a:gd name="connsiteY192" fmla="*/ 2028869 h 2344739"/>
              <a:gd name="connsiteX193" fmla="*/ 2568028 w 12192001"/>
              <a:gd name="connsiteY193" fmla="*/ 2002628 h 2344739"/>
              <a:gd name="connsiteX194" fmla="*/ 2443255 w 12192001"/>
              <a:gd name="connsiteY194" fmla="*/ 2016529 h 2344739"/>
              <a:gd name="connsiteX195" fmla="*/ 2315112 w 12192001"/>
              <a:gd name="connsiteY195" fmla="*/ 2024996 h 2344739"/>
              <a:gd name="connsiteX196" fmla="*/ 2208578 w 12192001"/>
              <a:gd name="connsiteY196" fmla="*/ 2019763 h 2344739"/>
              <a:gd name="connsiteX197" fmla="*/ 2094665 w 12192001"/>
              <a:gd name="connsiteY197" fmla="*/ 2003052 h 2344739"/>
              <a:gd name="connsiteX198" fmla="*/ 1997356 w 12192001"/>
              <a:gd name="connsiteY198" fmla="*/ 1995032 h 2344739"/>
              <a:gd name="connsiteX199" fmla="*/ 1928172 w 12192001"/>
              <a:gd name="connsiteY199" fmla="*/ 2016977 h 2344739"/>
              <a:gd name="connsiteX200" fmla="*/ 1921650 w 12192001"/>
              <a:gd name="connsiteY200" fmla="*/ 2012146 h 2344739"/>
              <a:gd name="connsiteX201" fmla="*/ 1873080 w 12192001"/>
              <a:gd name="connsiteY201" fmla="*/ 2013741 h 2344739"/>
              <a:gd name="connsiteX202" fmla="*/ 1786655 w 12192001"/>
              <a:gd name="connsiteY202" fmla="*/ 2041363 h 2344739"/>
              <a:gd name="connsiteX203" fmla="*/ 1738204 w 12192001"/>
              <a:gd name="connsiteY203" fmla="*/ 2036312 h 2344739"/>
              <a:gd name="connsiteX204" fmla="*/ 1675071 w 12192001"/>
              <a:gd name="connsiteY204" fmla="*/ 2019963 h 2344739"/>
              <a:gd name="connsiteX205" fmla="*/ 1608669 w 12192001"/>
              <a:gd name="connsiteY205" fmla="*/ 2013066 h 2344739"/>
              <a:gd name="connsiteX206" fmla="*/ 1496110 w 12192001"/>
              <a:gd name="connsiteY206" fmla="*/ 1987476 h 2344739"/>
              <a:gd name="connsiteX207" fmla="*/ 1149979 w 12192001"/>
              <a:gd name="connsiteY207" fmla="*/ 1938041 h 2344739"/>
              <a:gd name="connsiteX208" fmla="*/ 858269 w 12192001"/>
              <a:gd name="connsiteY208" fmla="*/ 1928608 h 2344739"/>
              <a:gd name="connsiteX209" fmla="*/ 837540 w 12192001"/>
              <a:gd name="connsiteY209" fmla="*/ 1929821 h 2344739"/>
              <a:gd name="connsiteX210" fmla="*/ 816809 w 12192001"/>
              <a:gd name="connsiteY210" fmla="*/ 1927857 h 2344739"/>
              <a:gd name="connsiteX211" fmla="*/ 811506 w 12192001"/>
              <a:gd name="connsiteY211" fmla="*/ 1930751 h 2344739"/>
              <a:gd name="connsiteX212" fmla="*/ 797041 w 12192001"/>
              <a:gd name="connsiteY212" fmla="*/ 1930446 h 2344739"/>
              <a:gd name="connsiteX213" fmla="*/ 767901 w 12192001"/>
              <a:gd name="connsiteY213" fmla="*/ 1932653 h 2344739"/>
              <a:gd name="connsiteX214" fmla="*/ 763053 w 12192001"/>
              <a:gd name="connsiteY214" fmla="*/ 1930432 h 2344739"/>
              <a:gd name="connsiteX215" fmla="*/ 720047 w 12192001"/>
              <a:gd name="connsiteY215" fmla="*/ 1929661 h 2344739"/>
              <a:gd name="connsiteX216" fmla="*/ 719742 w 12192001"/>
              <a:gd name="connsiteY216" fmla="*/ 1928399 h 2344739"/>
              <a:gd name="connsiteX217" fmla="*/ 708875 w 12192001"/>
              <a:gd name="connsiteY217" fmla="*/ 1922722 h 2344739"/>
              <a:gd name="connsiteX218" fmla="*/ 596792 w 12192001"/>
              <a:gd name="connsiteY218" fmla="*/ 1879864 h 2344739"/>
              <a:gd name="connsiteX219" fmla="*/ 578535 w 12192001"/>
              <a:gd name="connsiteY219" fmla="*/ 1877212 h 2344739"/>
              <a:gd name="connsiteX220" fmla="*/ 571717 w 12192001"/>
              <a:gd name="connsiteY220" fmla="*/ 1877401 h 2344739"/>
              <a:gd name="connsiteX221" fmla="*/ 445099 w 12192001"/>
              <a:gd name="connsiteY221" fmla="*/ 1839371 h 2344739"/>
              <a:gd name="connsiteX222" fmla="*/ 404015 w 12192001"/>
              <a:gd name="connsiteY222" fmla="*/ 1833548 h 2344739"/>
              <a:gd name="connsiteX223" fmla="*/ 292435 w 12192001"/>
              <a:gd name="connsiteY223" fmla="*/ 1812852 h 2344739"/>
              <a:gd name="connsiteX224" fmla="*/ 118381 w 12192001"/>
              <a:gd name="connsiteY224" fmla="*/ 1761047 h 2344739"/>
              <a:gd name="connsiteX225" fmla="*/ 15526 w 12192001"/>
              <a:gd name="connsiteY225" fmla="*/ 1758191 h 2344739"/>
              <a:gd name="connsiteX226" fmla="*/ 2 w 12192001"/>
              <a:gd name="connsiteY226" fmla="*/ 1752722 h 2344739"/>
              <a:gd name="connsiteX227" fmla="*/ 1 w 12192001"/>
              <a:gd name="connsiteY227" fmla="*/ 762497 h 2344739"/>
              <a:gd name="connsiteX228" fmla="*/ 0 w 12192001"/>
              <a:gd name="connsiteY228" fmla="*/ 762497 h 2344739"/>
              <a:gd name="connsiteX229" fmla="*/ 0 w 12192001"/>
              <a:gd name="connsiteY229" fmla="*/ 222213 h 2344739"/>
              <a:gd name="connsiteX230" fmla="*/ 0 w 12192001"/>
              <a:gd name="connsiteY230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63053 w 12192001"/>
              <a:gd name="connsiteY213" fmla="*/ 1930432 h 2344739"/>
              <a:gd name="connsiteX214" fmla="*/ 720047 w 12192001"/>
              <a:gd name="connsiteY214" fmla="*/ 1929661 h 2344739"/>
              <a:gd name="connsiteX215" fmla="*/ 719742 w 12192001"/>
              <a:gd name="connsiteY215" fmla="*/ 1928399 h 2344739"/>
              <a:gd name="connsiteX216" fmla="*/ 708875 w 12192001"/>
              <a:gd name="connsiteY216" fmla="*/ 1922722 h 2344739"/>
              <a:gd name="connsiteX217" fmla="*/ 596792 w 12192001"/>
              <a:gd name="connsiteY217" fmla="*/ 1879864 h 2344739"/>
              <a:gd name="connsiteX218" fmla="*/ 578535 w 12192001"/>
              <a:gd name="connsiteY218" fmla="*/ 1877212 h 2344739"/>
              <a:gd name="connsiteX219" fmla="*/ 571717 w 12192001"/>
              <a:gd name="connsiteY219" fmla="*/ 1877401 h 2344739"/>
              <a:gd name="connsiteX220" fmla="*/ 445099 w 12192001"/>
              <a:gd name="connsiteY220" fmla="*/ 1839371 h 2344739"/>
              <a:gd name="connsiteX221" fmla="*/ 404015 w 12192001"/>
              <a:gd name="connsiteY221" fmla="*/ 1833548 h 2344739"/>
              <a:gd name="connsiteX222" fmla="*/ 292435 w 12192001"/>
              <a:gd name="connsiteY222" fmla="*/ 1812852 h 2344739"/>
              <a:gd name="connsiteX223" fmla="*/ 118381 w 12192001"/>
              <a:gd name="connsiteY223" fmla="*/ 1761047 h 2344739"/>
              <a:gd name="connsiteX224" fmla="*/ 15526 w 12192001"/>
              <a:gd name="connsiteY224" fmla="*/ 1758191 h 2344739"/>
              <a:gd name="connsiteX225" fmla="*/ 2 w 12192001"/>
              <a:gd name="connsiteY225" fmla="*/ 1752722 h 2344739"/>
              <a:gd name="connsiteX226" fmla="*/ 1 w 12192001"/>
              <a:gd name="connsiteY226" fmla="*/ 762497 h 2344739"/>
              <a:gd name="connsiteX227" fmla="*/ 0 w 12192001"/>
              <a:gd name="connsiteY227" fmla="*/ 762497 h 2344739"/>
              <a:gd name="connsiteX228" fmla="*/ 0 w 12192001"/>
              <a:gd name="connsiteY228" fmla="*/ 222213 h 2344739"/>
              <a:gd name="connsiteX229" fmla="*/ 0 w 12192001"/>
              <a:gd name="connsiteY229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63053 w 12192001"/>
              <a:gd name="connsiteY213" fmla="*/ 1930432 h 2344739"/>
              <a:gd name="connsiteX214" fmla="*/ 720047 w 12192001"/>
              <a:gd name="connsiteY214" fmla="*/ 1929661 h 2344739"/>
              <a:gd name="connsiteX215" fmla="*/ 719742 w 12192001"/>
              <a:gd name="connsiteY215" fmla="*/ 1928399 h 2344739"/>
              <a:gd name="connsiteX216" fmla="*/ 708875 w 12192001"/>
              <a:gd name="connsiteY216" fmla="*/ 1922722 h 2344739"/>
              <a:gd name="connsiteX217" fmla="*/ 596792 w 12192001"/>
              <a:gd name="connsiteY217" fmla="*/ 1879864 h 2344739"/>
              <a:gd name="connsiteX218" fmla="*/ 578535 w 12192001"/>
              <a:gd name="connsiteY218" fmla="*/ 1877212 h 2344739"/>
              <a:gd name="connsiteX219" fmla="*/ 571717 w 12192001"/>
              <a:gd name="connsiteY219" fmla="*/ 1877401 h 2344739"/>
              <a:gd name="connsiteX220" fmla="*/ 445099 w 12192001"/>
              <a:gd name="connsiteY220" fmla="*/ 1839371 h 2344739"/>
              <a:gd name="connsiteX221" fmla="*/ 404015 w 12192001"/>
              <a:gd name="connsiteY221" fmla="*/ 1833548 h 2344739"/>
              <a:gd name="connsiteX222" fmla="*/ 292435 w 12192001"/>
              <a:gd name="connsiteY222" fmla="*/ 1812852 h 2344739"/>
              <a:gd name="connsiteX223" fmla="*/ 118381 w 12192001"/>
              <a:gd name="connsiteY223" fmla="*/ 1761047 h 2344739"/>
              <a:gd name="connsiteX224" fmla="*/ 15526 w 12192001"/>
              <a:gd name="connsiteY224" fmla="*/ 1758191 h 2344739"/>
              <a:gd name="connsiteX225" fmla="*/ 2 w 12192001"/>
              <a:gd name="connsiteY225" fmla="*/ 1752722 h 2344739"/>
              <a:gd name="connsiteX226" fmla="*/ 1 w 12192001"/>
              <a:gd name="connsiteY226" fmla="*/ 762497 h 2344739"/>
              <a:gd name="connsiteX227" fmla="*/ 0 w 12192001"/>
              <a:gd name="connsiteY227" fmla="*/ 762497 h 2344739"/>
              <a:gd name="connsiteX228" fmla="*/ 0 w 12192001"/>
              <a:gd name="connsiteY228" fmla="*/ 222213 h 2344739"/>
              <a:gd name="connsiteX229" fmla="*/ 0 w 12192001"/>
              <a:gd name="connsiteY229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63053 w 12192001"/>
              <a:gd name="connsiteY213" fmla="*/ 1930432 h 2344739"/>
              <a:gd name="connsiteX214" fmla="*/ 720047 w 12192001"/>
              <a:gd name="connsiteY214" fmla="*/ 1929661 h 2344739"/>
              <a:gd name="connsiteX215" fmla="*/ 719742 w 12192001"/>
              <a:gd name="connsiteY215" fmla="*/ 1928399 h 2344739"/>
              <a:gd name="connsiteX216" fmla="*/ 708875 w 12192001"/>
              <a:gd name="connsiteY216" fmla="*/ 1922722 h 2344739"/>
              <a:gd name="connsiteX217" fmla="*/ 596792 w 12192001"/>
              <a:gd name="connsiteY217" fmla="*/ 1879864 h 2344739"/>
              <a:gd name="connsiteX218" fmla="*/ 578535 w 12192001"/>
              <a:gd name="connsiteY218" fmla="*/ 1877212 h 2344739"/>
              <a:gd name="connsiteX219" fmla="*/ 571717 w 12192001"/>
              <a:gd name="connsiteY219" fmla="*/ 1877401 h 2344739"/>
              <a:gd name="connsiteX220" fmla="*/ 445099 w 12192001"/>
              <a:gd name="connsiteY220" fmla="*/ 1839371 h 2344739"/>
              <a:gd name="connsiteX221" fmla="*/ 404015 w 12192001"/>
              <a:gd name="connsiteY221" fmla="*/ 1833548 h 2344739"/>
              <a:gd name="connsiteX222" fmla="*/ 292435 w 12192001"/>
              <a:gd name="connsiteY222" fmla="*/ 1812852 h 2344739"/>
              <a:gd name="connsiteX223" fmla="*/ 118381 w 12192001"/>
              <a:gd name="connsiteY223" fmla="*/ 1761047 h 2344739"/>
              <a:gd name="connsiteX224" fmla="*/ 15526 w 12192001"/>
              <a:gd name="connsiteY224" fmla="*/ 1758191 h 2344739"/>
              <a:gd name="connsiteX225" fmla="*/ 2 w 12192001"/>
              <a:gd name="connsiteY225" fmla="*/ 1752722 h 2344739"/>
              <a:gd name="connsiteX226" fmla="*/ 1 w 12192001"/>
              <a:gd name="connsiteY226" fmla="*/ 762497 h 2344739"/>
              <a:gd name="connsiteX227" fmla="*/ 0 w 12192001"/>
              <a:gd name="connsiteY227" fmla="*/ 762497 h 2344739"/>
              <a:gd name="connsiteX228" fmla="*/ 0 w 12192001"/>
              <a:gd name="connsiteY228" fmla="*/ 222213 h 2344739"/>
              <a:gd name="connsiteX229" fmla="*/ 0 w 12192001"/>
              <a:gd name="connsiteY229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20047 w 12192001"/>
              <a:gd name="connsiteY213" fmla="*/ 1929661 h 2344739"/>
              <a:gd name="connsiteX214" fmla="*/ 719742 w 12192001"/>
              <a:gd name="connsiteY214" fmla="*/ 1928399 h 2344739"/>
              <a:gd name="connsiteX215" fmla="*/ 708875 w 12192001"/>
              <a:gd name="connsiteY215" fmla="*/ 1922722 h 2344739"/>
              <a:gd name="connsiteX216" fmla="*/ 596792 w 12192001"/>
              <a:gd name="connsiteY216" fmla="*/ 1879864 h 2344739"/>
              <a:gd name="connsiteX217" fmla="*/ 578535 w 12192001"/>
              <a:gd name="connsiteY217" fmla="*/ 1877212 h 2344739"/>
              <a:gd name="connsiteX218" fmla="*/ 571717 w 12192001"/>
              <a:gd name="connsiteY218" fmla="*/ 1877401 h 2344739"/>
              <a:gd name="connsiteX219" fmla="*/ 445099 w 12192001"/>
              <a:gd name="connsiteY219" fmla="*/ 1839371 h 2344739"/>
              <a:gd name="connsiteX220" fmla="*/ 404015 w 12192001"/>
              <a:gd name="connsiteY220" fmla="*/ 1833548 h 2344739"/>
              <a:gd name="connsiteX221" fmla="*/ 292435 w 12192001"/>
              <a:gd name="connsiteY221" fmla="*/ 1812852 h 2344739"/>
              <a:gd name="connsiteX222" fmla="*/ 118381 w 12192001"/>
              <a:gd name="connsiteY222" fmla="*/ 1761047 h 2344739"/>
              <a:gd name="connsiteX223" fmla="*/ 15526 w 12192001"/>
              <a:gd name="connsiteY223" fmla="*/ 1758191 h 2344739"/>
              <a:gd name="connsiteX224" fmla="*/ 2 w 12192001"/>
              <a:gd name="connsiteY224" fmla="*/ 1752722 h 2344739"/>
              <a:gd name="connsiteX225" fmla="*/ 1 w 12192001"/>
              <a:gd name="connsiteY225" fmla="*/ 762497 h 2344739"/>
              <a:gd name="connsiteX226" fmla="*/ 0 w 12192001"/>
              <a:gd name="connsiteY226" fmla="*/ 762497 h 2344739"/>
              <a:gd name="connsiteX227" fmla="*/ 0 w 12192001"/>
              <a:gd name="connsiteY227" fmla="*/ 222213 h 2344739"/>
              <a:gd name="connsiteX228" fmla="*/ 0 w 12192001"/>
              <a:gd name="connsiteY228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67901 w 12192001"/>
              <a:gd name="connsiteY211" fmla="*/ 1932653 h 2344739"/>
              <a:gd name="connsiteX212" fmla="*/ 720047 w 12192001"/>
              <a:gd name="connsiteY212" fmla="*/ 1929661 h 2344739"/>
              <a:gd name="connsiteX213" fmla="*/ 719742 w 12192001"/>
              <a:gd name="connsiteY213" fmla="*/ 1928399 h 2344739"/>
              <a:gd name="connsiteX214" fmla="*/ 708875 w 12192001"/>
              <a:gd name="connsiteY214" fmla="*/ 1922722 h 2344739"/>
              <a:gd name="connsiteX215" fmla="*/ 596792 w 12192001"/>
              <a:gd name="connsiteY215" fmla="*/ 1879864 h 2344739"/>
              <a:gd name="connsiteX216" fmla="*/ 578535 w 12192001"/>
              <a:gd name="connsiteY216" fmla="*/ 1877212 h 2344739"/>
              <a:gd name="connsiteX217" fmla="*/ 571717 w 12192001"/>
              <a:gd name="connsiteY217" fmla="*/ 1877401 h 2344739"/>
              <a:gd name="connsiteX218" fmla="*/ 445099 w 12192001"/>
              <a:gd name="connsiteY218" fmla="*/ 1839371 h 2344739"/>
              <a:gd name="connsiteX219" fmla="*/ 404015 w 12192001"/>
              <a:gd name="connsiteY219" fmla="*/ 1833548 h 2344739"/>
              <a:gd name="connsiteX220" fmla="*/ 292435 w 12192001"/>
              <a:gd name="connsiteY220" fmla="*/ 1812852 h 2344739"/>
              <a:gd name="connsiteX221" fmla="*/ 118381 w 12192001"/>
              <a:gd name="connsiteY221" fmla="*/ 1761047 h 2344739"/>
              <a:gd name="connsiteX222" fmla="*/ 15526 w 12192001"/>
              <a:gd name="connsiteY222" fmla="*/ 1758191 h 2344739"/>
              <a:gd name="connsiteX223" fmla="*/ 2 w 12192001"/>
              <a:gd name="connsiteY223" fmla="*/ 1752722 h 2344739"/>
              <a:gd name="connsiteX224" fmla="*/ 1 w 12192001"/>
              <a:gd name="connsiteY224" fmla="*/ 762497 h 2344739"/>
              <a:gd name="connsiteX225" fmla="*/ 0 w 12192001"/>
              <a:gd name="connsiteY225" fmla="*/ 762497 h 2344739"/>
              <a:gd name="connsiteX226" fmla="*/ 0 w 12192001"/>
              <a:gd name="connsiteY226" fmla="*/ 222213 h 2344739"/>
              <a:gd name="connsiteX227" fmla="*/ 0 w 12192001"/>
              <a:gd name="connsiteY227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20047 w 12192001"/>
              <a:gd name="connsiteY211" fmla="*/ 1929661 h 2344739"/>
              <a:gd name="connsiteX212" fmla="*/ 719742 w 12192001"/>
              <a:gd name="connsiteY212" fmla="*/ 1928399 h 2344739"/>
              <a:gd name="connsiteX213" fmla="*/ 708875 w 12192001"/>
              <a:gd name="connsiteY213" fmla="*/ 1922722 h 2344739"/>
              <a:gd name="connsiteX214" fmla="*/ 596792 w 12192001"/>
              <a:gd name="connsiteY214" fmla="*/ 1879864 h 2344739"/>
              <a:gd name="connsiteX215" fmla="*/ 578535 w 12192001"/>
              <a:gd name="connsiteY215" fmla="*/ 1877212 h 2344739"/>
              <a:gd name="connsiteX216" fmla="*/ 571717 w 12192001"/>
              <a:gd name="connsiteY216" fmla="*/ 1877401 h 2344739"/>
              <a:gd name="connsiteX217" fmla="*/ 445099 w 12192001"/>
              <a:gd name="connsiteY217" fmla="*/ 1839371 h 2344739"/>
              <a:gd name="connsiteX218" fmla="*/ 404015 w 12192001"/>
              <a:gd name="connsiteY218" fmla="*/ 1833548 h 2344739"/>
              <a:gd name="connsiteX219" fmla="*/ 292435 w 12192001"/>
              <a:gd name="connsiteY219" fmla="*/ 1812852 h 2344739"/>
              <a:gd name="connsiteX220" fmla="*/ 118381 w 12192001"/>
              <a:gd name="connsiteY220" fmla="*/ 1761047 h 2344739"/>
              <a:gd name="connsiteX221" fmla="*/ 15526 w 12192001"/>
              <a:gd name="connsiteY221" fmla="*/ 1758191 h 2344739"/>
              <a:gd name="connsiteX222" fmla="*/ 2 w 12192001"/>
              <a:gd name="connsiteY222" fmla="*/ 1752722 h 2344739"/>
              <a:gd name="connsiteX223" fmla="*/ 1 w 12192001"/>
              <a:gd name="connsiteY223" fmla="*/ 762497 h 2344739"/>
              <a:gd name="connsiteX224" fmla="*/ 0 w 12192001"/>
              <a:gd name="connsiteY224" fmla="*/ 762497 h 2344739"/>
              <a:gd name="connsiteX225" fmla="*/ 0 w 12192001"/>
              <a:gd name="connsiteY225" fmla="*/ 222213 h 2344739"/>
              <a:gd name="connsiteX226" fmla="*/ 0 w 12192001"/>
              <a:gd name="connsiteY22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20047 w 12192001"/>
              <a:gd name="connsiteY211" fmla="*/ 1929661 h 2344739"/>
              <a:gd name="connsiteX212" fmla="*/ 719742 w 12192001"/>
              <a:gd name="connsiteY212" fmla="*/ 1928399 h 2344739"/>
              <a:gd name="connsiteX213" fmla="*/ 708875 w 12192001"/>
              <a:gd name="connsiteY213" fmla="*/ 1922722 h 2344739"/>
              <a:gd name="connsiteX214" fmla="*/ 596792 w 12192001"/>
              <a:gd name="connsiteY214" fmla="*/ 1879864 h 2344739"/>
              <a:gd name="connsiteX215" fmla="*/ 578535 w 12192001"/>
              <a:gd name="connsiteY215" fmla="*/ 1877212 h 2344739"/>
              <a:gd name="connsiteX216" fmla="*/ 571717 w 12192001"/>
              <a:gd name="connsiteY216" fmla="*/ 1877401 h 2344739"/>
              <a:gd name="connsiteX217" fmla="*/ 445099 w 12192001"/>
              <a:gd name="connsiteY217" fmla="*/ 1839371 h 2344739"/>
              <a:gd name="connsiteX218" fmla="*/ 404015 w 12192001"/>
              <a:gd name="connsiteY218" fmla="*/ 1833548 h 2344739"/>
              <a:gd name="connsiteX219" fmla="*/ 292435 w 12192001"/>
              <a:gd name="connsiteY219" fmla="*/ 1812852 h 2344739"/>
              <a:gd name="connsiteX220" fmla="*/ 118381 w 12192001"/>
              <a:gd name="connsiteY220" fmla="*/ 1761047 h 2344739"/>
              <a:gd name="connsiteX221" fmla="*/ 15526 w 12192001"/>
              <a:gd name="connsiteY221" fmla="*/ 1758191 h 2344739"/>
              <a:gd name="connsiteX222" fmla="*/ 2 w 12192001"/>
              <a:gd name="connsiteY222" fmla="*/ 1752722 h 2344739"/>
              <a:gd name="connsiteX223" fmla="*/ 1 w 12192001"/>
              <a:gd name="connsiteY223" fmla="*/ 762497 h 2344739"/>
              <a:gd name="connsiteX224" fmla="*/ 0 w 12192001"/>
              <a:gd name="connsiteY224" fmla="*/ 222213 h 2344739"/>
              <a:gd name="connsiteX225" fmla="*/ 0 w 12192001"/>
              <a:gd name="connsiteY225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190394 w 12193149"/>
              <a:gd name="connsiteY68" fmla="*/ 1912467 h 2344739"/>
              <a:gd name="connsiteX69" fmla="*/ 9114960 w 12193149"/>
              <a:gd name="connsiteY69" fmla="*/ 1919069 h 2344739"/>
              <a:gd name="connsiteX70" fmla="*/ 9054601 w 12193149"/>
              <a:gd name="connsiteY70" fmla="*/ 1910755 h 2344739"/>
              <a:gd name="connsiteX71" fmla="*/ 9006634 w 12193149"/>
              <a:gd name="connsiteY71" fmla="*/ 1914040 h 2344739"/>
              <a:gd name="connsiteX72" fmla="*/ 9006349 w 12193149"/>
              <a:gd name="connsiteY72" fmla="*/ 1913800 h 2344739"/>
              <a:gd name="connsiteX73" fmla="*/ 8997380 w 12193149"/>
              <a:gd name="connsiteY73" fmla="*/ 1915011 h 2344739"/>
              <a:gd name="connsiteX74" fmla="*/ 8991542 w 12193149"/>
              <a:gd name="connsiteY74" fmla="*/ 1917072 h 2344739"/>
              <a:gd name="connsiteX75" fmla="*/ 8975485 w 12193149"/>
              <a:gd name="connsiteY75" fmla="*/ 1920298 h 2344739"/>
              <a:gd name="connsiteX76" fmla="*/ 8969159 w 12193149"/>
              <a:gd name="connsiteY76" fmla="*/ 1919598 h 2344739"/>
              <a:gd name="connsiteX77" fmla="*/ 8964196 w 12193149"/>
              <a:gd name="connsiteY77" fmla="*/ 1917373 h 2344739"/>
              <a:gd name="connsiteX78" fmla="*/ 8930136 w 12193149"/>
              <a:gd name="connsiteY78" fmla="*/ 1914185 h 2344739"/>
              <a:gd name="connsiteX79" fmla="*/ 8753592 w 12193149"/>
              <a:gd name="connsiteY79" fmla="*/ 1933417 h 2344739"/>
              <a:gd name="connsiteX80" fmla="*/ 8708995 w 12193149"/>
              <a:gd name="connsiteY80" fmla="*/ 1935518 h 2344739"/>
              <a:gd name="connsiteX81" fmla="*/ 8597219 w 12193149"/>
              <a:gd name="connsiteY81" fmla="*/ 1944090 h 2344739"/>
              <a:gd name="connsiteX82" fmla="*/ 8526378 w 12193149"/>
              <a:gd name="connsiteY82" fmla="*/ 1929248 h 2344739"/>
              <a:gd name="connsiteX83" fmla="*/ 8512131 w 12193149"/>
              <a:gd name="connsiteY83" fmla="*/ 1935163 h 2344739"/>
              <a:gd name="connsiteX84" fmla="*/ 8507315 w 12193149"/>
              <a:gd name="connsiteY84" fmla="*/ 1938164 h 2344739"/>
              <a:gd name="connsiteX85" fmla="*/ 8499116 w 12193149"/>
              <a:gd name="connsiteY85" fmla="*/ 1940902 h 2344739"/>
              <a:gd name="connsiteX86" fmla="*/ 8498742 w 12193149"/>
              <a:gd name="connsiteY86" fmla="*/ 1940723 h 2344739"/>
              <a:gd name="connsiteX87" fmla="*/ 8491397 w 12193149"/>
              <a:gd name="connsiteY87" fmla="*/ 1943773 h 2344739"/>
              <a:gd name="connsiteX88" fmla="*/ 8368330 w 12193149"/>
              <a:gd name="connsiteY88" fmla="*/ 1957815 h 2344739"/>
              <a:gd name="connsiteX89" fmla="*/ 8354947 w 12193149"/>
              <a:gd name="connsiteY89" fmla="*/ 1958009 h 2344739"/>
              <a:gd name="connsiteX90" fmla="*/ 8353521 w 12193149"/>
              <a:gd name="connsiteY90" fmla="*/ 1957169 h 2344739"/>
              <a:gd name="connsiteX91" fmla="*/ 8321252 w 12193149"/>
              <a:gd name="connsiteY91" fmla="*/ 1974587 h 2344739"/>
              <a:gd name="connsiteX92" fmla="*/ 8315581 w 12193149"/>
              <a:gd name="connsiteY92" fmla="*/ 1974913 h 2344739"/>
              <a:gd name="connsiteX93" fmla="*/ 8296322 w 12193149"/>
              <a:gd name="connsiteY93" fmla="*/ 1988808 h 2344739"/>
              <a:gd name="connsiteX94" fmla="*/ 8285424 w 12193149"/>
              <a:gd name="connsiteY94" fmla="*/ 1994631 h 2344739"/>
              <a:gd name="connsiteX95" fmla="*/ 8284298 w 12193149"/>
              <a:gd name="connsiteY95" fmla="*/ 1999074 h 2344739"/>
              <a:gd name="connsiteX96" fmla="*/ 8267224 w 12193149"/>
              <a:gd name="connsiteY96" fmla="*/ 2006249 h 2344739"/>
              <a:gd name="connsiteX97" fmla="*/ 8264525 w 12193149"/>
              <a:gd name="connsiteY97" fmla="*/ 2006019 h 2344739"/>
              <a:gd name="connsiteX98" fmla="*/ 8253181 w 12193149"/>
              <a:gd name="connsiteY98" fmla="*/ 2015862 h 2344739"/>
              <a:gd name="connsiteX99" fmla="*/ 8246982 w 12193149"/>
              <a:gd name="connsiteY99" fmla="*/ 2028854 h 2344739"/>
              <a:gd name="connsiteX100" fmla="*/ 8091420 w 12193149"/>
              <a:gd name="connsiteY100" fmla="*/ 2075015 h 2344739"/>
              <a:gd name="connsiteX101" fmla="*/ 7906555 w 12193149"/>
              <a:gd name="connsiteY101" fmla="*/ 2116988 h 2344739"/>
              <a:gd name="connsiteX102" fmla="*/ 7719893 w 12193149"/>
              <a:gd name="connsiteY102" fmla="*/ 2142703 h 2344739"/>
              <a:gd name="connsiteX103" fmla="*/ 7615495 w 12193149"/>
              <a:gd name="connsiteY103" fmla="*/ 2139232 h 2344739"/>
              <a:gd name="connsiteX104" fmla="*/ 7528691 w 12193149"/>
              <a:gd name="connsiteY104" fmla="*/ 2145060 h 2344739"/>
              <a:gd name="connsiteX105" fmla="*/ 7520719 w 12193149"/>
              <a:gd name="connsiteY105" fmla="*/ 2147613 h 2344739"/>
              <a:gd name="connsiteX106" fmla="*/ 7508559 w 12193149"/>
              <a:gd name="connsiteY106" fmla="*/ 2148948 h 2344739"/>
              <a:gd name="connsiteX107" fmla="*/ 7508188 w 12193149"/>
              <a:gd name="connsiteY107" fmla="*/ 2148621 h 2344739"/>
              <a:gd name="connsiteX108" fmla="*/ 7496943 w 12193149"/>
              <a:gd name="connsiteY108" fmla="*/ 2150573 h 2344739"/>
              <a:gd name="connsiteX109" fmla="*/ 7406539 w 12193149"/>
              <a:gd name="connsiteY109" fmla="*/ 2142468 h 2344739"/>
              <a:gd name="connsiteX110" fmla="*/ 7219707 w 12193149"/>
              <a:gd name="connsiteY110" fmla="*/ 2156680 h 2344739"/>
              <a:gd name="connsiteX111" fmla="*/ 7202249 w 12193149"/>
              <a:gd name="connsiteY111" fmla="*/ 2161230 h 2344739"/>
              <a:gd name="connsiteX112" fmla="*/ 7198152 w 12193149"/>
              <a:gd name="connsiteY112" fmla="*/ 2166588 h 2344739"/>
              <a:gd name="connsiteX113" fmla="*/ 7171956 w 12193149"/>
              <a:gd name="connsiteY113" fmla="*/ 2171236 h 2344739"/>
              <a:gd name="connsiteX114" fmla="*/ 7098136 w 12193149"/>
              <a:gd name="connsiteY114" fmla="*/ 2183464 h 2344739"/>
              <a:gd name="connsiteX115" fmla="*/ 7019644 w 12193149"/>
              <a:gd name="connsiteY115" fmla="*/ 2183090 h 2344739"/>
              <a:gd name="connsiteX116" fmla="*/ 6905294 w 12193149"/>
              <a:gd name="connsiteY116" fmla="*/ 2212596 h 2344739"/>
              <a:gd name="connsiteX117" fmla="*/ 6709370 w 12193149"/>
              <a:gd name="connsiteY117" fmla="*/ 2240551 h 2344739"/>
              <a:gd name="connsiteX118" fmla="*/ 6550602 w 12193149"/>
              <a:gd name="connsiteY118" fmla="*/ 2269327 h 2344739"/>
              <a:gd name="connsiteX119" fmla="*/ 6318708 w 12193149"/>
              <a:gd name="connsiteY119" fmla="*/ 2316127 h 2344739"/>
              <a:gd name="connsiteX120" fmla="*/ 6169822 w 12193149"/>
              <a:gd name="connsiteY120" fmla="*/ 2318214 h 2344739"/>
              <a:gd name="connsiteX121" fmla="*/ 6074996 w 12193149"/>
              <a:gd name="connsiteY121" fmla="*/ 2338676 h 2344739"/>
              <a:gd name="connsiteX122" fmla="*/ 6069677 w 12193149"/>
              <a:gd name="connsiteY122" fmla="*/ 2337139 h 2344739"/>
              <a:gd name="connsiteX123" fmla="*/ 6049786 w 12193149"/>
              <a:gd name="connsiteY123" fmla="*/ 2337822 h 2344739"/>
              <a:gd name="connsiteX124" fmla="*/ 6042433 w 12193149"/>
              <a:gd name="connsiteY124" fmla="*/ 2329473 h 2344739"/>
              <a:gd name="connsiteX125" fmla="*/ 6011238 w 12193149"/>
              <a:gd name="connsiteY125" fmla="*/ 2324380 h 2344739"/>
              <a:gd name="connsiteX126" fmla="*/ 5958523 w 12193149"/>
              <a:gd name="connsiteY126" fmla="*/ 2328024 h 2344739"/>
              <a:gd name="connsiteX127" fmla="*/ 5760067 w 12193149"/>
              <a:gd name="connsiteY127" fmla="*/ 2343716 h 2344739"/>
              <a:gd name="connsiteX128" fmla="*/ 5628108 w 12193149"/>
              <a:gd name="connsiteY128" fmla="*/ 2344739 h 2344739"/>
              <a:gd name="connsiteX129" fmla="*/ 5472054 w 12193149"/>
              <a:gd name="connsiteY129" fmla="*/ 2330719 h 2344739"/>
              <a:gd name="connsiteX130" fmla="*/ 5433909 w 12193149"/>
              <a:gd name="connsiteY130" fmla="*/ 2319466 h 2344739"/>
              <a:gd name="connsiteX131" fmla="*/ 5382817 w 12193149"/>
              <a:gd name="connsiteY131" fmla="*/ 2301764 h 2344739"/>
              <a:gd name="connsiteX132" fmla="*/ 5262912 w 12193149"/>
              <a:gd name="connsiteY132" fmla="*/ 2281347 h 2344739"/>
              <a:gd name="connsiteX133" fmla="*/ 5224109 w 12193149"/>
              <a:gd name="connsiteY133" fmla="*/ 2270223 h 2344739"/>
              <a:gd name="connsiteX134" fmla="*/ 5175808 w 12193149"/>
              <a:gd name="connsiteY134" fmla="*/ 2267233 h 2344739"/>
              <a:gd name="connsiteX135" fmla="*/ 5157702 w 12193149"/>
              <a:gd name="connsiteY135" fmla="*/ 2260010 h 2344739"/>
              <a:gd name="connsiteX136" fmla="*/ 5143747 w 12193149"/>
              <a:gd name="connsiteY136" fmla="*/ 2256610 h 2344739"/>
              <a:gd name="connsiteX137" fmla="*/ 5140744 w 12193149"/>
              <a:gd name="connsiteY137" fmla="*/ 2254509 h 2344739"/>
              <a:gd name="connsiteX138" fmla="*/ 5122807 w 12193149"/>
              <a:gd name="connsiteY138" fmla="*/ 2243656 h 2344739"/>
              <a:gd name="connsiteX139" fmla="*/ 5066938 w 12193149"/>
              <a:gd name="connsiteY139" fmla="*/ 2250227 h 2344739"/>
              <a:gd name="connsiteX140" fmla="*/ 5012662 w 12193149"/>
              <a:gd name="connsiteY140" fmla="*/ 2233846 h 2344739"/>
              <a:gd name="connsiteX141" fmla="*/ 4841589 w 12193149"/>
              <a:gd name="connsiteY141" fmla="*/ 2209829 h 2344739"/>
              <a:gd name="connsiteX142" fmla="*/ 4763595 w 12193149"/>
              <a:gd name="connsiteY142" fmla="*/ 2182061 h 2344739"/>
              <a:gd name="connsiteX143" fmla="*/ 4724334 w 12193149"/>
              <a:gd name="connsiteY143" fmla="*/ 2173047 h 2344739"/>
              <a:gd name="connsiteX144" fmla="*/ 4722324 w 12193149"/>
              <a:gd name="connsiteY144" fmla="*/ 2172298 h 2344739"/>
              <a:gd name="connsiteX145" fmla="*/ 4723259 w 12193149"/>
              <a:gd name="connsiteY145" fmla="*/ 2172087 h 2344739"/>
              <a:gd name="connsiteX146" fmla="*/ 4718350 w 12193149"/>
              <a:gd name="connsiteY146" fmla="*/ 2170817 h 2344739"/>
              <a:gd name="connsiteX147" fmla="*/ 4722324 w 12193149"/>
              <a:gd name="connsiteY147" fmla="*/ 2172298 h 2344739"/>
              <a:gd name="connsiteX148" fmla="*/ 4716674 w 12193149"/>
              <a:gd name="connsiteY148" fmla="*/ 2173573 h 2344739"/>
              <a:gd name="connsiteX149" fmla="*/ 4516962 w 12193149"/>
              <a:gd name="connsiteY149" fmla="*/ 2163671 h 2344739"/>
              <a:gd name="connsiteX150" fmla="*/ 4429691 w 12193149"/>
              <a:gd name="connsiteY150" fmla="*/ 2153020 h 2344739"/>
              <a:gd name="connsiteX151" fmla="*/ 4364023 w 12193149"/>
              <a:gd name="connsiteY151" fmla="*/ 2151674 h 2344739"/>
              <a:gd name="connsiteX152" fmla="*/ 4318114 w 12193149"/>
              <a:gd name="connsiteY152" fmla="*/ 2158289 h 2344739"/>
              <a:gd name="connsiteX153" fmla="*/ 4316258 w 12193149"/>
              <a:gd name="connsiteY153" fmla="*/ 2156948 h 2344739"/>
              <a:gd name="connsiteX154" fmla="*/ 4296292 w 12193149"/>
              <a:gd name="connsiteY154" fmla="*/ 2155069 h 2344739"/>
              <a:gd name="connsiteX155" fmla="*/ 4291212 w 12193149"/>
              <a:gd name="connsiteY155" fmla="*/ 2157986 h 2344739"/>
              <a:gd name="connsiteX156" fmla="*/ 4277290 w 12193149"/>
              <a:gd name="connsiteY156" fmla="*/ 2157740 h 2344739"/>
              <a:gd name="connsiteX157" fmla="*/ 4249265 w 12193149"/>
              <a:gd name="connsiteY157" fmla="*/ 2160064 h 2344739"/>
              <a:gd name="connsiteX158" fmla="*/ 4203199 w 12193149"/>
              <a:gd name="connsiteY158" fmla="*/ 2157269 h 2344739"/>
              <a:gd name="connsiteX159" fmla="*/ 4202893 w 12193149"/>
              <a:gd name="connsiteY159" fmla="*/ 2156010 h 2344739"/>
              <a:gd name="connsiteX160" fmla="*/ 4192396 w 12193149"/>
              <a:gd name="connsiteY160" fmla="*/ 2150376 h 2344739"/>
              <a:gd name="connsiteX161" fmla="*/ 4143893 w 12193149"/>
              <a:gd name="connsiteY161" fmla="*/ 2134511 h 2344739"/>
              <a:gd name="connsiteX162" fmla="*/ 4084245 w 12193149"/>
              <a:gd name="connsiteY162" fmla="*/ 2107978 h 2344739"/>
              <a:gd name="connsiteX163" fmla="*/ 4075694 w 12193149"/>
              <a:gd name="connsiteY163" fmla="*/ 2107143 h 2344739"/>
              <a:gd name="connsiteX164" fmla="*/ 4075575 w 12193149"/>
              <a:gd name="connsiteY164" fmla="*/ 2106844 h 2344739"/>
              <a:gd name="connsiteX165" fmla="*/ 4066658 w 12193149"/>
              <a:gd name="connsiteY165" fmla="*/ 2105400 h 2344739"/>
              <a:gd name="connsiteX166" fmla="*/ 4060102 w 12193149"/>
              <a:gd name="connsiteY166" fmla="*/ 2105618 h 2344739"/>
              <a:gd name="connsiteX167" fmla="*/ 4043512 w 12193149"/>
              <a:gd name="connsiteY167" fmla="*/ 2103997 h 2344739"/>
              <a:gd name="connsiteX168" fmla="*/ 4038145 w 12193149"/>
              <a:gd name="connsiteY168" fmla="*/ 2101563 h 2344739"/>
              <a:gd name="connsiteX169" fmla="*/ 4036511 w 12193149"/>
              <a:gd name="connsiteY169" fmla="*/ 2097896 h 2344739"/>
              <a:gd name="connsiteX170" fmla="*/ 4034926 w 12193149"/>
              <a:gd name="connsiteY170" fmla="*/ 2098131 h 2344739"/>
              <a:gd name="connsiteX171" fmla="*/ 4005686 w 12193149"/>
              <a:gd name="connsiteY171" fmla="*/ 2085563 h 2344739"/>
              <a:gd name="connsiteX172" fmla="*/ 3937994 w 12193149"/>
              <a:gd name="connsiteY172" fmla="*/ 2068106 h 2344739"/>
              <a:gd name="connsiteX173" fmla="*/ 3898423 w 12193149"/>
              <a:gd name="connsiteY173" fmla="*/ 2062451 h 2344739"/>
              <a:gd name="connsiteX174" fmla="*/ 3790908 w 12193149"/>
              <a:gd name="connsiteY174" fmla="*/ 2042213 h 2344739"/>
              <a:gd name="connsiteX175" fmla="*/ 3683661 w 12193149"/>
              <a:gd name="connsiteY175" fmla="*/ 2018290 h 2344739"/>
              <a:gd name="connsiteX176" fmla="*/ 3611183 w 12193149"/>
              <a:gd name="connsiteY176" fmla="*/ 1986019 h 2344739"/>
              <a:gd name="connsiteX177" fmla="*/ 3605003 w 12193149"/>
              <a:gd name="connsiteY177" fmla="*/ 1987381 h 2344739"/>
              <a:gd name="connsiteX178" fmla="*/ 3595884 w 12193149"/>
              <a:gd name="connsiteY178" fmla="*/ 1987545 h 2344739"/>
              <a:gd name="connsiteX179" fmla="*/ 3595649 w 12193149"/>
              <a:gd name="connsiteY179" fmla="*/ 1987276 h 2344739"/>
              <a:gd name="connsiteX180" fmla="*/ 3587126 w 12193149"/>
              <a:gd name="connsiteY180" fmla="*/ 1987966 h 2344739"/>
              <a:gd name="connsiteX181" fmla="*/ 3537283 w 12193149"/>
              <a:gd name="connsiteY181" fmla="*/ 1978267 h 2344739"/>
              <a:gd name="connsiteX182" fmla="*/ 3474371 w 12193149"/>
              <a:gd name="connsiteY182" fmla="*/ 1974606 h 2344739"/>
              <a:gd name="connsiteX183" fmla="*/ 3401876 w 12193149"/>
              <a:gd name="connsiteY183" fmla="*/ 1962558 h 2344739"/>
              <a:gd name="connsiteX184" fmla="*/ 3365036 w 12193149"/>
              <a:gd name="connsiteY184" fmla="*/ 1979510 h 2344739"/>
              <a:gd name="connsiteX185" fmla="*/ 3345174 w 12193149"/>
              <a:gd name="connsiteY185" fmla="*/ 1981192 h 2344739"/>
              <a:gd name="connsiteX186" fmla="*/ 3342846 w 12193149"/>
              <a:gd name="connsiteY186" fmla="*/ 1980217 h 2344739"/>
              <a:gd name="connsiteX187" fmla="*/ 3263504 w 12193149"/>
              <a:gd name="connsiteY187" fmla="*/ 1986094 h 2344739"/>
              <a:gd name="connsiteX188" fmla="*/ 3143704 w 12193149"/>
              <a:gd name="connsiteY188" fmla="*/ 1993869 h 2344739"/>
              <a:gd name="connsiteX189" fmla="*/ 3031439 w 12193149"/>
              <a:gd name="connsiteY189" fmla="*/ 1996512 h 2344739"/>
              <a:gd name="connsiteX190" fmla="*/ 2782717 w 12193149"/>
              <a:gd name="connsiteY190" fmla="*/ 2018333 h 2344739"/>
              <a:gd name="connsiteX191" fmla="*/ 2647675 w 12193149"/>
              <a:gd name="connsiteY191" fmla="*/ 2028869 h 2344739"/>
              <a:gd name="connsiteX192" fmla="*/ 2569176 w 12193149"/>
              <a:gd name="connsiteY192" fmla="*/ 2002628 h 2344739"/>
              <a:gd name="connsiteX193" fmla="*/ 2444403 w 12193149"/>
              <a:gd name="connsiteY193" fmla="*/ 2016529 h 2344739"/>
              <a:gd name="connsiteX194" fmla="*/ 2316260 w 12193149"/>
              <a:gd name="connsiteY194" fmla="*/ 2024996 h 2344739"/>
              <a:gd name="connsiteX195" fmla="*/ 2209726 w 12193149"/>
              <a:gd name="connsiteY195" fmla="*/ 2019763 h 2344739"/>
              <a:gd name="connsiteX196" fmla="*/ 2095813 w 12193149"/>
              <a:gd name="connsiteY196" fmla="*/ 2003052 h 2344739"/>
              <a:gd name="connsiteX197" fmla="*/ 1998504 w 12193149"/>
              <a:gd name="connsiteY197" fmla="*/ 1995032 h 2344739"/>
              <a:gd name="connsiteX198" fmla="*/ 1929320 w 12193149"/>
              <a:gd name="connsiteY198" fmla="*/ 2016977 h 2344739"/>
              <a:gd name="connsiteX199" fmla="*/ 1922798 w 12193149"/>
              <a:gd name="connsiteY199" fmla="*/ 2012146 h 2344739"/>
              <a:gd name="connsiteX200" fmla="*/ 1874228 w 12193149"/>
              <a:gd name="connsiteY200" fmla="*/ 2013741 h 2344739"/>
              <a:gd name="connsiteX201" fmla="*/ 1787803 w 12193149"/>
              <a:gd name="connsiteY201" fmla="*/ 2041363 h 2344739"/>
              <a:gd name="connsiteX202" fmla="*/ 1739352 w 12193149"/>
              <a:gd name="connsiteY202" fmla="*/ 2036312 h 2344739"/>
              <a:gd name="connsiteX203" fmla="*/ 1676219 w 12193149"/>
              <a:gd name="connsiteY203" fmla="*/ 2019963 h 2344739"/>
              <a:gd name="connsiteX204" fmla="*/ 1609817 w 12193149"/>
              <a:gd name="connsiteY204" fmla="*/ 2013066 h 2344739"/>
              <a:gd name="connsiteX205" fmla="*/ 1497258 w 12193149"/>
              <a:gd name="connsiteY205" fmla="*/ 1987476 h 2344739"/>
              <a:gd name="connsiteX206" fmla="*/ 1151127 w 12193149"/>
              <a:gd name="connsiteY206" fmla="*/ 1938041 h 2344739"/>
              <a:gd name="connsiteX207" fmla="*/ 859417 w 12193149"/>
              <a:gd name="connsiteY207" fmla="*/ 1928608 h 2344739"/>
              <a:gd name="connsiteX208" fmla="*/ 838688 w 12193149"/>
              <a:gd name="connsiteY208" fmla="*/ 1929821 h 2344739"/>
              <a:gd name="connsiteX209" fmla="*/ 817957 w 12193149"/>
              <a:gd name="connsiteY209" fmla="*/ 1927857 h 2344739"/>
              <a:gd name="connsiteX210" fmla="*/ 812654 w 12193149"/>
              <a:gd name="connsiteY210" fmla="*/ 1930751 h 2344739"/>
              <a:gd name="connsiteX211" fmla="*/ 721195 w 12193149"/>
              <a:gd name="connsiteY211" fmla="*/ 1929661 h 2344739"/>
              <a:gd name="connsiteX212" fmla="*/ 720890 w 12193149"/>
              <a:gd name="connsiteY212" fmla="*/ 1928399 h 2344739"/>
              <a:gd name="connsiteX213" fmla="*/ 710023 w 12193149"/>
              <a:gd name="connsiteY213" fmla="*/ 1922722 h 2344739"/>
              <a:gd name="connsiteX214" fmla="*/ 597940 w 12193149"/>
              <a:gd name="connsiteY214" fmla="*/ 1879864 h 2344739"/>
              <a:gd name="connsiteX215" fmla="*/ 579683 w 12193149"/>
              <a:gd name="connsiteY215" fmla="*/ 1877212 h 2344739"/>
              <a:gd name="connsiteX216" fmla="*/ 572865 w 12193149"/>
              <a:gd name="connsiteY216" fmla="*/ 1877401 h 2344739"/>
              <a:gd name="connsiteX217" fmla="*/ 446247 w 12193149"/>
              <a:gd name="connsiteY217" fmla="*/ 1839371 h 2344739"/>
              <a:gd name="connsiteX218" fmla="*/ 405163 w 12193149"/>
              <a:gd name="connsiteY218" fmla="*/ 1833548 h 2344739"/>
              <a:gd name="connsiteX219" fmla="*/ 293583 w 12193149"/>
              <a:gd name="connsiteY219" fmla="*/ 1812852 h 2344739"/>
              <a:gd name="connsiteX220" fmla="*/ 119529 w 12193149"/>
              <a:gd name="connsiteY220" fmla="*/ 1761047 h 2344739"/>
              <a:gd name="connsiteX221" fmla="*/ 16674 w 12193149"/>
              <a:gd name="connsiteY221" fmla="*/ 1758191 h 2344739"/>
              <a:gd name="connsiteX222" fmla="*/ 1150 w 12193149"/>
              <a:gd name="connsiteY222" fmla="*/ 1752722 h 2344739"/>
              <a:gd name="connsiteX223" fmla="*/ 1148 w 12193149"/>
              <a:gd name="connsiteY223" fmla="*/ 222213 h 2344739"/>
              <a:gd name="connsiteX224" fmla="*/ 1148 w 12193149"/>
              <a:gd name="connsiteY224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190394 w 12193149"/>
              <a:gd name="connsiteY68" fmla="*/ 1912467 h 2344739"/>
              <a:gd name="connsiteX69" fmla="*/ 9114960 w 12193149"/>
              <a:gd name="connsiteY69" fmla="*/ 1919069 h 2344739"/>
              <a:gd name="connsiteX70" fmla="*/ 9054601 w 12193149"/>
              <a:gd name="connsiteY70" fmla="*/ 1910755 h 2344739"/>
              <a:gd name="connsiteX71" fmla="*/ 9006634 w 12193149"/>
              <a:gd name="connsiteY71" fmla="*/ 1914040 h 2344739"/>
              <a:gd name="connsiteX72" fmla="*/ 9006349 w 12193149"/>
              <a:gd name="connsiteY72" fmla="*/ 1913800 h 2344739"/>
              <a:gd name="connsiteX73" fmla="*/ 8997380 w 12193149"/>
              <a:gd name="connsiteY73" fmla="*/ 1915011 h 2344739"/>
              <a:gd name="connsiteX74" fmla="*/ 8991542 w 12193149"/>
              <a:gd name="connsiteY74" fmla="*/ 1917072 h 2344739"/>
              <a:gd name="connsiteX75" fmla="*/ 8975485 w 12193149"/>
              <a:gd name="connsiteY75" fmla="*/ 1920298 h 2344739"/>
              <a:gd name="connsiteX76" fmla="*/ 8969159 w 12193149"/>
              <a:gd name="connsiteY76" fmla="*/ 1919598 h 2344739"/>
              <a:gd name="connsiteX77" fmla="*/ 8964196 w 12193149"/>
              <a:gd name="connsiteY77" fmla="*/ 1917373 h 2344739"/>
              <a:gd name="connsiteX78" fmla="*/ 8930136 w 12193149"/>
              <a:gd name="connsiteY78" fmla="*/ 1914185 h 2344739"/>
              <a:gd name="connsiteX79" fmla="*/ 8753592 w 12193149"/>
              <a:gd name="connsiteY79" fmla="*/ 1933417 h 2344739"/>
              <a:gd name="connsiteX80" fmla="*/ 8708995 w 12193149"/>
              <a:gd name="connsiteY80" fmla="*/ 1935518 h 2344739"/>
              <a:gd name="connsiteX81" fmla="*/ 8597219 w 12193149"/>
              <a:gd name="connsiteY81" fmla="*/ 1944090 h 2344739"/>
              <a:gd name="connsiteX82" fmla="*/ 8526378 w 12193149"/>
              <a:gd name="connsiteY82" fmla="*/ 1929248 h 2344739"/>
              <a:gd name="connsiteX83" fmla="*/ 8512131 w 12193149"/>
              <a:gd name="connsiteY83" fmla="*/ 1935163 h 2344739"/>
              <a:gd name="connsiteX84" fmla="*/ 8507315 w 12193149"/>
              <a:gd name="connsiteY84" fmla="*/ 1938164 h 2344739"/>
              <a:gd name="connsiteX85" fmla="*/ 8499116 w 12193149"/>
              <a:gd name="connsiteY85" fmla="*/ 1940902 h 2344739"/>
              <a:gd name="connsiteX86" fmla="*/ 8498742 w 12193149"/>
              <a:gd name="connsiteY86" fmla="*/ 1940723 h 2344739"/>
              <a:gd name="connsiteX87" fmla="*/ 8491397 w 12193149"/>
              <a:gd name="connsiteY87" fmla="*/ 1943773 h 2344739"/>
              <a:gd name="connsiteX88" fmla="*/ 8368330 w 12193149"/>
              <a:gd name="connsiteY88" fmla="*/ 1957815 h 2344739"/>
              <a:gd name="connsiteX89" fmla="*/ 8354947 w 12193149"/>
              <a:gd name="connsiteY89" fmla="*/ 1958009 h 2344739"/>
              <a:gd name="connsiteX90" fmla="*/ 8321252 w 12193149"/>
              <a:gd name="connsiteY90" fmla="*/ 1974587 h 2344739"/>
              <a:gd name="connsiteX91" fmla="*/ 8315581 w 12193149"/>
              <a:gd name="connsiteY91" fmla="*/ 1974913 h 2344739"/>
              <a:gd name="connsiteX92" fmla="*/ 8296322 w 12193149"/>
              <a:gd name="connsiteY92" fmla="*/ 1988808 h 2344739"/>
              <a:gd name="connsiteX93" fmla="*/ 8285424 w 12193149"/>
              <a:gd name="connsiteY93" fmla="*/ 1994631 h 2344739"/>
              <a:gd name="connsiteX94" fmla="*/ 8284298 w 12193149"/>
              <a:gd name="connsiteY94" fmla="*/ 1999074 h 2344739"/>
              <a:gd name="connsiteX95" fmla="*/ 8267224 w 12193149"/>
              <a:gd name="connsiteY95" fmla="*/ 2006249 h 2344739"/>
              <a:gd name="connsiteX96" fmla="*/ 8264525 w 12193149"/>
              <a:gd name="connsiteY96" fmla="*/ 2006019 h 2344739"/>
              <a:gd name="connsiteX97" fmla="*/ 8253181 w 12193149"/>
              <a:gd name="connsiteY97" fmla="*/ 2015862 h 2344739"/>
              <a:gd name="connsiteX98" fmla="*/ 8246982 w 12193149"/>
              <a:gd name="connsiteY98" fmla="*/ 2028854 h 2344739"/>
              <a:gd name="connsiteX99" fmla="*/ 8091420 w 12193149"/>
              <a:gd name="connsiteY99" fmla="*/ 2075015 h 2344739"/>
              <a:gd name="connsiteX100" fmla="*/ 7906555 w 12193149"/>
              <a:gd name="connsiteY100" fmla="*/ 2116988 h 2344739"/>
              <a:gd name="connsiteX101" fmla="*/ 7719893 w 12193149"/>
              <a:gd name="connsiteY101" fmla="*/ 2142703 h 2344739"/>
              <a:gd name="connsiteX102" fmla="*/ 7615495 w 12193149"/>
              <a:gd name="connsiteY102" fmla="*/ 2139232 h 2344739"/>
              <a:gd name="connsiteX103" fmla="*/ 7528691 w 12193149"/>
              <a:gd name="connsiteY103" fmla="*/ 2145060 h 2344739"/>
              <a:gd name="connsiteX104" fmla="*/ 7520719 w 12193149"/>
              <a:gd name="connsiteY104" fmla="*/ 2147613 h 2344739"/>
              <a:gd name="connsiteX105" fmla="*/ 7508559 w 12193149"/>
              <a:gd name="connsiteY105" fmla="*/ 2148948 h 2344739"/>
              <a:gd name="connsiteX106" fmla="*/ 7508188 w 12193149"/>
              <a:gd name="connsiteY106" fmla="*/ 2148621 h 2344739"/>
              <a:gd name="connsiteX107" fmla="*/ 7496943 w 12193149"/>
              <a:gd name="connsiteY107" fmla="*/ 2150573 h 2344739"/>
              <a:gd name="connsiteX108" fmla="*/ 7406539 w 12193149"/>
              <a:gd name="connsiteY108" fmla="*/ 2142468 h 2344739"/>
              <a:gd name="connsiteX109" fmla="*/ 7219707 w 12193149"/>
              <a:gd name="connsiteY109" fmla="*/ 2156680 h 2344739"/>
              <a:gd name="connsiteX110" fmla="*/ 7202249 w 12193149"/>
              <a:gd name="connsiteY110" fmla="*/ 2161230 h 2344739"/>
              <a:gd name="connsiteX111" fmla="*/ 7198152 w 12193149"/>
              <a:gd name="connsiteY111" fmla="*/ 2166588 h 2344739"/>
              <a:gd name="connsiteX112" fmla="*/ 7171956 w 12193149"/>
              <a:gd name="connsiteY112" fmla="*/ 2171236 h 2344739"/>
              <a:gd name="connsiteX113" fmla="*/ 7098136 w 12193149"/>
              <a:gd name="connsiteY113" fmla="*/ 2183464 h 2344739"/>
              <a:gd name="connsiteX114" fmla="*/ 7019644 w 12193149"/>
              <a:gd name="connsiteY114" fmla="*/ 2183090 h 2344739"/>
              <a:gd name="connsiteX115" fmla="*/ 6905294 w 12193149"/>
              <a:gd name="connsiteY115" fmla="*/ 2212596 h 2344739"/>
              <a:gd name="connsiteX116" fmla="*/ 6709370 w 12193149"/>
              <a:gd name="connsiteY116" fmla="*/ 2240551 h 2344739"/>
              <a:gd name="connsiteX117" fmla="*/ 6550602 w 12193149"/>
              <a:gd name="connsiteY117" fmla="*/ 2269327 h 2344739"/>
              <a:gd name="connsiteX118" fmla="*/ 6318708 w 12193149"/>
              <a:gd name="connsiteY118" fmla="*/ 2316127 h 2344739"/>
              <a:gd name="connsiteX119" fmla="*/ 6169822 w 12193149"/>
              <a:gd name="connsiteY119" fmla="*/ 2318214 h 2344739"/>
              <a:gd name="connsiteX120" fmla="*/ 6074996 w 12193149"/>
              <a:gd name="connsiteY120" fmla="*/ 2338676 h 2344739"/>
              <a:gd name="connsiteX121" fmla="*/ 6069677 w 12193149"/>
              <a:gd name="connsiteY121" fmla="*/ 2337139 h 2344739"/>
              <a:gd name="connsiteX122" fmla="*/ 6049786 w 12193149"/>
              <a:gd name="connsiteY122" fmla="*/ 2337822 h 2344739"/>
              <a:gd name="connsiteX123" fmla="*/ 6042433 w 12193149"/>
              <a:gd name="connsiteY123" fmla="*/ 2329473 h 2344739"/>
              <a:gd name="connsiteX124" fmla="*/ 6011238 w 12193149"/>
              <a:gd name="connsiteY124" fmla="*/ 2324380 h 2344739"/>
              <a:gd name="connsiteX125" fmla="*/ 5958523 w 12193149"/>
              <a:gd name="connsiteY125" fmla="*/ 2328024 h 2344739"/>
              <a:gd name="connsiteX126" fmla="*/ 5760067 w 12193149"/>
              <a:gd name="connsiteY126" fmla="*/ 2343716 h 2344739"/>
              <a:gd name="connsiteX127" fmla="*/ 5628108 w 12193149"/>
              <a:gd name="connsiteY127" fmla="*/ 2344739 h 2344739"/>
              <a:gd name="connsiteX128" fmla="*/ 5472054 w 12193149"/>
              <a:gd name="connsiteY128" fmla="*/ 2330719 h 2344739"/>
              <a:gd name="connsiteX129" fmla="*/ 5433909 w 12193149"/>
              <a:gd name="connsiteY129" fmla="*/ 2319466 h 2344739"/>
              <a:gd name="connsiteX130" fmla="*/ 5382817 w 12193149"/>
              <a:gd name="connsiteY130" fmla="*/ 2301764 h 2344739"/>
              <a:gd name="connsiteX131" fmla="*/ 5262912 w 12193149"/>
              <a:gd name="connsiteY131" fmla="*/ 2281347 h 2344739"/>
              <a:gd name="connsiteX132" fmla="*/ 5224109 w 12193149"/>
              <a:gd name="connsiteY132" fmla="*/ 2270223 h 2344739"/>
              <a:gd name="connsiteX133" fmla="*/ 5175808 w 12193149"/>
              <a:gd name="connsiteY133" fmla="*/ 2267233 h 2344739"/>
              <a:gd name="connsiteX134" fmla="*/ 5157702 w 12193149"/>
              <a:gd name="connsiteY134" fmla="*/ 2260010 h 2344739"/>
              <a:gd name="connsiteX135" fmla="*/ 5143747 w 12193149"/>
              <a:gd name="connsiteY135" fmla="*/ 2256610 h 2344739"/>
              <a:gd name="connsiteX136" fmla="*/ 5140744 w 12193149"/>
              <a:gd name="connsiteY136" fmla="*/ 2254509 h 2344739"/>
              <a:gd name="connsiteX137" fmla="*/ 5122807 w 12193149"/>
              <a:gd name="connsiteY137" fmla="*/ 2243656 h 2344739"/>
              <a:gd name="connsiteX138" fmla="*/ 5066938 w 12193149"/>
              <a:gd name="connsiteY138" fmla="*/ 2250227 h 2344739"/>
              <a:gd name="connsiteX139" fmla="*/ 5012662 w 12193149"/>
              <a:gd name="connsiteY139" fmla="*/ 2233846 h 2344739"/>
              <a:gd name="connsiteX140" fmla="*/ 4841589 w 12193149"/>
              <a:gd name="connsiteY140" fmla="*/ 2209829 h 2344739"/>
              <a:gd name="connsiteX141" fmla="*/ 4763595 w 12193149"/>
              <a:gd name="connsiteY141" fmla="*/ 2182061 h 2344739"/>
              <a:gd name="connsiteX142" fmla="*/ 4724334 w 12193149"/>
              <a:gd name="connsiteY142" fmla="*/ 2173047 h 2344739"/>
              <a:gd name="connsiteX143" fmla="*/ 4722324 w 12193149"/>
              <a:gd name="connsiteY143" fmla="*/ 2172298 h 2344739"/>
              <a:gd name="connsiteX144" fmla="*/ 4723259 w 12193149"/>
              <a:gd name="connsiteY144" fmla="*/ 2172087 h 2344739"/>
              <a:gd name="connsiteX145" fmla="*/ 4718350 w 12193149"/>
              <a:gd name="connsiteY145" fmla="*/ 2170817 h 2344739"/>
              <a:gd name="connsiteX146" fmla="*/ 4722324 w 12193149"/>
              <a:gd name="connsiteY146" fmla="*/ 2172298 h 2344739"/>
              <a:gd name="connsiteX147" fmla="*/ 4716674 w 12193149"/>
              <a:gd name="connsiteY147" fmla="*/ 2173573 h 2344739"/>
              <a:gd name="connsiteX148" fmla="*/ 4516962 w 12193149"/>
              <a:gd name="connsiteY148" fmla="*/ 2163671 h 2344739"/>
              <a:gd name="connsiteX149" fmla="*/ 4429691 w 12193149"/>
              <a:gd name="connsiteY149" fmla="*/ 2153020 h 2344739"/>
              <a:gd name="connsiteX150" fmla="*/ 4364023 w 12193149"/>
              <a:gd name="connsiteY150" fmla="*/ 2151674 h 2344739"/>
              <a:gd name="connsiteX151" fmla="*/ 4318114 w 12193149"/>
              <a:gd name="connsiteY151" fmla="*/ 2158289 h 2344739"/>
              <a:gd name="connsiteX152" fmla="*/ 4316258 w 12193149"/>
              <a:gd name="connsiteY152" fmla="*/ 2156948 h 2344739"/>
              <a:gd name="connsiteX153" fmla="*/ 4296292 w 12193149"/>
              <a:gd name="connsiteY153" fmla="*/ 2155069 h 2344739"/>
              <a:gd name="connsiteX154" fmla="*/ 4291212 w 12193149"/>
              <a:gd name="connsiteY154" fmla="*/ 2157986 h 2344739"/>
              <a:gd name="connsiteX155" fmla="*/ 4277290 w 12193149"/>
              <a:gd name="connsiteY155" fmla="*/ 2157740 h 2344739"/>
              <a:gd name="connsiteX156" fmla="*/ 4249265 w 12193149"/>
              <a:gd name="connsiteY156" fmla="*/ 2160064 h 2344739"/>
              <a:gd name="connsiteX157" fmla="*/ 4203199 w 12193149"/>
              <a:gd name="connsiteY157" fmla="*/ 2157269 h 2344739"/>
              <a:gd name="connsiteX158" fmla="*/ 4202893 w 12193149"/>
              <a:gd name="connsiteY158" fmla="*/ 2156010 h 2344739"/>
              <a:gd name="connsiteX159" fmla="*/ 4192396 w 12193149"/>
              <a:gd name="connsiteY159" fmla="*/ 2150376 h 2344739"/>
              <a:gd name="connsiteX160" fmla="*/ 4143893 w 12193149"/>
              <a:gd name="connsiteY160" fmla="*/ 2134511 h 2344739"/>
              <a:gd name="connsiteX161" fmla="*/ 4084245 w 12193149"/>
              <a:gd name="connsiteY161" fmla="*/ 2107978 h 2344739"/>
              <a:gd name="connsiteX162" fmla="*/ 4075694 w 12193149"/>
              <a:gd name="connsiteY162" fmla="*/ 2107143 h 2344739"/>
              <a:gd name="connsiteX163" fmla="*/ 4075575 w 12193149"/>
              <a:gd name="connsiteY163" fmla="*/ 2106844 h 2344739"/>
              <a:gd name="connsiteX164" fmla="*/ 4066658 w 12193149"/>
              <a:gd name="connsiteY164" fmla="*/ 2105400 h 2344739"/>
              <a:gd name="connsiteX165" fmla="*/ 4060102 w 12193149"/>
              <a:gd name="connsiteY165" fmla="*/ 2105618 h 2344739"/>
              <a:gd name="connsiteX166" fmla="*/ 4043512 w 12193149"/>
              <a:gd name="connsiteY166" fmla="*/ 2103997 h 2344739"/>
              <a:gd name="connsiteX167" fmla="*/ 4038145 w 12193149"/>
              <a:gd name="connsiteY167" fmla="*/ 2101563 h 2344739"/>
              <a:gd name="connsiteX168" fmla="*/ 4036511 w 12193149"/>
              <a:gd name="connsiteY168" fmla="*/ 2097896 h 2344739"/>
              <a:gd name="connsiteX169" fmla="*/ 4034926 w 12193149"/>
              <a:gd name="connsiteY169" fmla="*/ 2098131 h 2344739"/>
              <a:gd name="connsiteX170" fmla="*/ 4005686 w 12193149"/>
              <a:gd name="connsiteY170" fmla="*/ 2085563 h 2344739"/>
              <a:gd name="connsiteX171" fmla="*/ 3937994 w 12193149"/>
              <a:gd name="connsiteY171" fmla="*/ 2068106 h 2344739"/>
              <a:gd name="connsiteX172" fmla="*/ 3898423 w 12193149"/>
              <a:gd name="connsiteY172" fmla="*/ 2062451 h 2344739"/>
              <a:gd name="connsiteX173" fmla="*/ 3790908 w 12193149"/>
              <a:gd name="connsiteY173" fmla="*/ 2042213 h 2344739"/>
              <a:gd name="connsiteX174" fmla="*/ 3683661 w 12193149"/>
              <a:gd name="connsiteY174" fmla="*/ 2018290 h 2344739"/>
              <a:gd name="connsiteX175" fmla="*/ 3611183 w 12193149"/>
              <a:gd name="connsiteY175" fmla="*/ 1986019 h 2344739"/>
              <a:gd name="connsiteX176" fmla="*/ 3605003 w 12193149"/>
              <a:gd name="connsiteY176" fmla="*/ 1987381 h 2344739"/>
              <a:gd name="connsiteX177" fmla="*/ 3595884 w 12193149"/>
              <a:gd name="connsiteY177" fmla="*/ 1987545 h 2344739"/>
              <a:gd name="connsiteX178" fmla="*/ 3595649 w 12193149"/>
              <a:gd name="connsiteY178" fmla="*/ 1987276 h 2344739"/>
              <a:gd name="connsiteX179" fmla="*/ 3587126 w 12193149"/>
              <a:gd name="connsiteY179" fmla="*/ 1987966 h 2344739"/>
              <a:gd name="connsiteX180" fmla="*/ 3537283 w 12193149"/>
              <a:gd name="connsiteY180" fmla="*/ 1978267 h 2344739"/>
              <a:gd name="connsiteX181" fmla="*/ 3474371 w 12193149"/>
              <a:gd name="connsiteY181" fmla="*/ 1974606 h 2344739"/>
              <a:gd name="connsiteX182" fmla="*/ 3401876 w 12193149"/>
              <a:gd name="connsiteY182" fmla="*/ 1962558 h 2344739"/>
              <a:gd name="connsiteX183" fmla="*/ 3365036 w 12193149"/>
              <a:gd name="connsiteY183" fmla="*/ 1979510 h 2344739"/>
              <a:gd name="connsiteX184" fmla="*/ 3345174 w 12193149"/>
              <a:gd name="connsiteY184" fmla="*/ 1981192 h 2344739"/>
              <a:gd name="connsiteX185" fmla="*/ 3342846 w 12193149"/>
              <a:gd name="connsiteY185" fmla="*/ 1980217 h 2344739"/>
              <a:gd name="connsiteX186" fmla="*/ 3263504 w 12193149"/>
              <a:gd name="connsiteY186" fmla="*/ 1986094 h 2344739"/>
              <a:gd name="connsiteX187" fmla="*/ 3143704 w 12193149"/>
              <a:gd name="connsiteY187" fmla="*/ 1993869 h 2344739"/>
              <a:gd name="connsiteX188" fmla="*/ 3031439 w 12193149"/>
              <a:gd name="connsiteY188" fmla="*/ 1996512 h 2344739"/>
              <a:gd name="connsiteX189" fmla="*/ 2782717 w 12193149"/>
              <a:gd name="connsiteY189" fmla="*/ 2018333 h 2344739"/>
              <a:gd name="connsiteX190" fmla="*/ 2647675 w 12193149"/>
              <a:gd name="connsiteY190" fmla="*/ 2028869 h 2344739"/>
              <a:gd name="connsiteX191" fmla="*/ 2569176 w 12193149"/>
              <a:gd name="connsiteY191" fmla="*/ 2002628 h 2344739"/>
              <a:gd name="connsiteX192" fmla="*/ 2444403 w 12193149"/>
              <a:gd name="connsiteY192" fmla="*/ 2016529 h 2344739"/>
              <a:gd name="connsiteX193" fmla="*/ 2316260 w 12193149"/>
              <a:gd name="connsiteY193" fmla="*/ 2024996 h 2344739"/>
              <a:gd name="connsiteX194" fmla="*/ 2209726 w 12193149"/>
              <a:gd name="connsiteY194" fmla="*/ 2019763 h 2344739"/>
              <a:gd name="connsiteX195" fmla="*/ 2095813 w 12193149"/>
              <a:gd name="connsiteY195" fmla="*/ 2003052 h 2344739"/>
              <a:gd name="connsiteX196" fmla="*/ 1998504 w 12193149"/>
              <a:gd name="connsiteY196" fmla="*/ 1995032 h 2344739"/>
              <a:gd name="connsiteX197" fmla="*/ 1929320 w 12193149"/>
              <a:gd name="connsiteY197" fmla="*/ 2016977 h 2344739"/>
              <a:gd name="connsiteX198" fmla="*/ 1922798 w 12193149"/>
              <a:gd name="connsiteY198" fmla="*/ 2012146 h 2344739"/>
              <a:gd name="connsiteX199" fmla="*/ 1874228 w 12193149"/>
              <a:gd name="connsiteY199" fmla="*/ 2013741 h 2344739"/>
              <a:gd name="connsiteX200" fmla="*/ 1787803 w 12193149"/>
              <a:gd name="connsiteY200" fmla="*/ 2041363 h 2344739"/>
              <a:gd name="connsiteX201" fmla="*/ 1739352 w 12193149"/>
              <a:gd name="connsiteY201" fmla="*/ 2036312 h 2344739"/>
              <a:gd name="connsiteX202" fmla="*/ 1676219 w 12193149"/>
              <a:gd name="connsiteY202" fmla="*/ 2019963 h 2344739"/>
              <a:gd name="connsiteX203" fmla="*/ 1609817 w 12193149"/>
              <a:gd name="connsiteY203" fmla="*/ 2013066 h 2344739"/>
              <a:gd name="connsiteX204" fmla="*/ 1497258 w 12193149"/>
              <a:gd name="connsiteY204" fmla="*/ 1987476 h 2344739"/>
              <a:gd name="connsiteX205" fmla="*/ 1151127 w 12193149"/>
              <a:gd name="connsiteY205" fmla="*/ 1938041 h 2344739"/>
              <a:gd name="connsiteX206" fmla="*/ 859417 w 12193149"/>
              <a:gd name="connsiteY206" fmla="*/ 1928608 h 2344739"/>
              <a:gd name="connsiteX207" fmla="*/ 838688 w 12193149"/>
              <a:gd name="connsiteY207" fmla="*/ 1929821 h 2344739"/>
              <a:gd name="connsiteX208" fmla="*/ 817957 w 12193149"/>
              <a:gd name="connsiteY208" fmla="*/ 1927857 h 2344739"/>
              <a:gd name="connsiteX209" fmla="*/ 812654 w 12193149"/>
              <a:gd name="connsiteY209" fmla="*/ 1930751 h 2344739"/>
              <a:gd name="connsiteX210" fmla="*/ 721195 w 12193149"/>
              <a:gd name="connsiteY210" fmla="*/ 1929661 h 2344739"/>
              <a:gd name="connsiteX211" fmla="*/ 720890 w 12193149"/>
              <a:gd name="connsiteY211" fmla="*/ 1928399 h 2344739"/>
              <a:gd name="connsiteX212" fmla="*/ 710023 w 12193149"/>
              <a:gd name="connsiteY212" fmla="*/ 1922722 h 2344739"/>
              <a:gd name="connsiteX213" fmla="*/ 597940 w 12193149"/>
              <a:gd name="connsiteY213" fmla="*/ 1879864 h 2344739"/>
              <a:gd name="connsiteX214" fmla="*/ 579683 w 12193149"/>
              <a:gd name="connsiteY214" fmla="*/ 1877212 h 2344739"/>
              <a:gd name="connsiteX215" fmla="*/ 572865 w 12193149"/>
              <a:gd name="connsiteY215" fmla="*/ 1877401 h 2344739"/>
              <a:gd name="connsiteX216" fmla="*/ 446247 w 12193149"/>
              <a:gd name="connsiteY216" fmla="*/ 1839371 h 2344739"/>
              <a:gd name="connsiteX217" fmla="*/ 405163 w 12193149"/>
              <a:gd name="connsiteY217" fmla="*/ 1833548 h 2344739"/>
              <a:gd name="connsiteX218" fmla="*/ 293583 w 12193149"/>
              <a:gd name="connsiteY218" fmla="*/ 1812852 h 2344739"/>
              <a:gd name="connsiteX219" fmla="*/ 119529 w 12193149"/>
              <a:gd name="connsiteY219" fmla="*/ 1761047 h 2344739"/>
              <a:gd name="connsiteX220" fmla="*/ 16674 w 12193149"/>
              <a:gd name="connsiteY220" fmla="*/ 1758191 h 2344739"/>
              <a:gd name="connsiteX221" fmla="*/ 1150 w 12193149"/>
              <a:gd name="connsiteY221" fmla="*/ 1752722 h 2344739"/>
              <a:gd name="connsiteX222" fmla="*/ 1148 w 12193149"/>
              <a:gd name="connsiteY222" fmla="*/ 222213 h 2344739"/>
              <a:gd name="connsiteX223" fmla="*/ 1148 w 12193149"/>
              <a:gd name="connsiteY223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114960 w 12193149"/>
              <a:gd name="connsiteY68" fmla="*/ 1919069 h 2344739"/>
              <a:gd name="connsiteX69" fmla="*/ 9054601 w 12193149"/>
              <a:gd name="connsiteY69" fmla="*/ 1910755 h 2344739"/>
              <a:gd name="connsiteX70" fmla="*/ 9006634 w 12193149"/>
              <a:gd name="connsiteY70" fmla="*/ 1914040 h 2344739"/>
              <a:gd name="connsiteX71" fmla="*/ 9006349 w 12193149"/>
              <a:gd name="connsiteY71" fmla="*/ 1913800 h 2344739"/>
              <a:gd name="connsiteX72" fmla="*/ 8997380 w 12193149"/>
              <a:gd name="connsiteY72" fmla="*/ 1915011 h 2344739"/>
              <a:gd name="connsiteX73" fmla="*/ 8991542 w 12193149"/>
              <a:gd name="connsiteY73" fmla="*/ 1917072 h 2344739"/>
              <a:gd name="connsiteX74" fmla="*/ 8975485 w 12193149"/>
              <a:gd name="connsiteY74" fmla="*/ 1920298 h 2344739"/>
              <a:gd name="connsiteX75" fmla="*/ 8969159 w 12193149"/>
              <a:gd name="connsiteY75" fmla="*/ 1919598 h 2344739"/>
              <a:gd name="connsiteX76" fmla="*/ 8964196 w 12193149"/>
              <a:gd name="connsiteY76" fmla="*/ 1917373 h 2344739"/>
              <a:gd name="connsiteX77" fmla="*/ 8930136 w 12193149"/>
              <a:gd name="connsiteY77" fmla="*/ 1914185 h 2344739"/>
              <a:gd name="connsiteX78" fmla="*/ 8753592 w 12193149"/>
              <a:gd name="connsiteY78" fmla="*/ 1933417 h 2344739"/>
              <a:gd name="connsiteX79" fmla="*/ 8708995 w 12193149"/>
              <a:gd name="connsiteY79" fmla="*/ 1935518 h 2344739"/>
              <a:gd name="connsiteX80" fmla="*/ 8597219 w 12193149"/>
              <a:gd name="connsiteY80" fmla="*/ 1944090 h 2344739"/>
              <a:gd name="connsiteX81" fmla="*/ 8526378 w 12193149"/>
              <a:gd name="connsiteY81" fmla="*/ 1929248 h 2344739"/>
              <a:gd name="connsiteX82" fmla="*/ 8512131 w 12193149"/>
              <a:gd name="connsiteY82" fmla="*/ 1935163 h 2344739"/>
              <a:gd name="connsiteX83" fmla="*/ 8507315 w 12193149"/>
              <a:gd name="connsiteY83" fmla="*/ 1938164 h 2344739"/>
              <a:gd name="connsiteX84" fmla="*/ 8499116 w 12193149"/>
              <a:gd name="connsiteY84" fmla="*/ 1940902 h 2344739"/>
              <a:gd name="connsiteX85" fmla="*/ 8498742 w 12193149"/>
              <a:gd name="connsiteY85" fmla="*/ 1940723 h 2344739"/>
              <a:gd name="connsiteX86" fmla="*/ 8491397 w 12193149"/>
              <a:gd name="connsiteY86" fmla="*/ 1943773 h 2344739"/>
              <a:gd name="connsiteX87" fmla="*/ 8368330 w 12193149"/>
              <a:gd name="connsiteY87" fmla="*/ 1957815 h 2344739"/>
              <a:gd name="connsiteX88" fmla="*/ 8354947 w 12193149"/>
              <a:gd name="connsiteY88" fmla="*/ 1958009 h 2344739"/>
              <a:gd name="connsiteX89" fmla="*/ 8321252 w 12193149"/>
              <a:gd name="connsiteY89" fmla="*/ 1974587 h 2344739"/>
              <a:gd name="connsiteX90" fmla="*/ 8315581 w 12193149"/>
              <a:gd name="connsiteY90" fmla="*/ 1974913 h 2344739"/>
              <a:gd name="connsiteX91" fmla="*/ 8296322 w 12193149"/>
              <a:gd name="connsiteY91" fmla="*/ 1988808 h 2344739"/>
              <a:gd name="connsiteX92" fmla="*/ 8285424 w 12193149"/>
              <a:gd name="connsiteY92" fmla="*/ 1994631 h 2344739"/>
              <a:gd name="connsiteX93" fmla="*/ 8284298 w 12193149"/>
              <a:gd name="connsiteY93" fmla="*/ 1999074 h 2344739"/>
              <a:gd name="connsiteX94" fmla="*/ 8267224 w 12193149"/>
              <a:gd name="connsiteY94" fmla="*/ 2006249 h 2344739"/>
              <a:gd name="connsiteX95" fmla="*/ 8264525 w 12193149"/>
              <a:gd name="connsiteY95" fmla="*/ 2006019 h 2344739"/>
              <a:gd name="connsiteX96" fmla="*/ 8253181 w 12193149"/>
              <a:gd name="connsiteY96" fmla="*/ 2015862 h 2344739"/>
              <a:gd name="connsiteX97" fmla="*/ 8246982 w 12193149"/>
              <a:gd name="connsiteY97" fmla="*/ 2028854 h 2344739"/>
              <a:gd name="connsiteX98" fmla="*/ 8091420 w 12193149"/>
              <a:gd name="connsiteY98" fmla="*/ 2075015 h 2344739"/>
              <a:gd name="connsiteX99" fmla="*/ 7906555 w 12193149"/>
              <a:gd name="connsiteY99" fmla="*/ 2116988 h 2344739"/>
              <a:gd name="connsiteX100" fmla="*/ 7719893 w 12193149"/>
              <a:gd name="connsiteY100" fmla="*/ 2142703 h 2344739"/>
              <a:gd name="connsiteX101" fmla="*/ 7615495 w 12193149"/>
              <a:gd name="connsiteY101" fmla="*/ 2139232 h 2344739"/>
              <a:gd name="connsiteX102" fmla="*/ 7528691 w 12193149"/>
              <a:gd name="connsiteY102" fmla="*/ 2145060 h 2344739"/>
              <a:gd name="connsiteX103" fmla="*/ 7520719 w 12193149"/>
              <a:gd name="connsiteY103" fmla="*/ 2147613 h 2344739"/>
              <a:gd name="connsiteX104" fmla="*/ 7508559 w 12193149"/>
              <a:gd name="connsiteY104" fmla="*/ 2148948 h 2344739"/>
              <a:gd name="connsiteX105" fmla="*/ 7508188 w 12193149"/>
              <a:gd name="connsiteY105" fmla="*/ 2148621 h 2344739"/>
              <a:gd name="connsiteX106" fmla="*/ 7496943 w 12193149"/>
              <a:gd name="connsiteY106" fmla="*/ 2150573 h 2344739"/>
              <a:gd name="connsiteX107" fmla="*/ 7406539 w 12193149"/>
              <a:gd name="connsiteY107" fmla="*/ 2142468 h 2344739"/>
              <a:gd name="connsiteX108" fmla="*/ 7219707 w 12193149"/>
              <a:gd name="connsiteY108" fmla="*/ 2156680 h 2344739"/>
              <a:gd name="connsiteX109" fmla="*/ 7202249 w 12193149"/>
              <a:gd name="connsiteY109" fmla="*/ 2161230 h 2344739"/>
              <a:gd name="connsiteX110" fmla="*/ 7198152 w 12193149"/>
              <a:gd name="connsiteY110" fmla="*/ 2166588 h 2344739"/>
              <a:gd name="connsiteX111" fmla="*/ 7171956 w 12193149"/>
              <a:gd name="connsiteY111" fmla="*/ 2171236 h 2344739"/>
              <a:gd name="connsiteX112" fmla="*/ 7098136 w 12193149"/>
              <a:gd name="connsiteY112" fmla="*/ 2183464 h 2344739"/>
              <a:gd name="connsiteX113" fmla="*/ 7019644 w 12193149"/>
              <a:gd name="connsiteY113" fmla="*/ 2183090 h 2344739"/>
              <a:gd name="connsiteX114" fmla="*/ 6905294 w 12193149"/>
              <a:gd name="connsiteY114" fmla="*/ 2212596 h 2344739"/>
              <a:gd name="connsiteX115" fmla="*/ 6709370 w 12193149"/>
              <a:gd name="connsiteY115" fmla="*/ 2240551 h 2344739"/>
              <a:gd name="connsiteX116" fmla="*/ 6550602 w 12193149"/>
              <a:gd name="connsiteY116" fmla="*/ 2269327 h 2344739"/>
              <a:gd name="connsiteX117" fmla="*/ 6318708 w 12193149"/>
              <a:gd name="connsiteY117" fmla="*/ 2316127 h 2344739"/>
              <a:gd name="connsiteX118" fmla="*/ 6169822 w 12193149"/>
              <a:gd name="connsiteY118" fmla="*/ 2318214 h 2344739"/>
              <a:gd name="connsiteX119" fmla="*/ 6074996 w 12193149"/>
              <a:gd name="connsiteY119" fmla="*/ 2338676 h 2344739"/>
              <a:gd name="connsiteX120" fmla="*/ 6069677 w 12193149"/>
              <a:gd name="connsiteY120" fmla="*/ 2337139 h 2344739"/>
              <a:gd name="connsiteX121" fmla="*/ 6049786 w 12193149"/>
              <a:gd name="connsiteY121" fmla="*/ 2337822 h 2344739"/>
              <a:gd name="connsiteX122" fmla="*/ 6042433 w 12193149"/>
              <a:gd name="connsiteY122" fmla="*/ 2329473 h 2344739"/>
              <a:gd name="connsiteX123" fmla="*/ 6011238 w 12193149"/>
              <a:gd name="connsiteY123" fmla="*/ 2324380 h 2344739"/>
              <a:gd name="connsiteX124" fmla="*/ 5958523 w 12193149"/>
              <a:gd name="connsiteY124" fmla="*/ 2328024 h 2344739"/>
              <a:gd name="connsiteX125" fmla="*/ 5760067 w 12193149"/>
              <a:gd name="connsiteY125" fmla="*/ 2343716 h 2344739"/>
              <a:gd name="connsiteX126" fmla="*/ 5628108 w 12193149"/>
              <a:gd name="connsiteY126" fmla="*/ 2344739 h 2344739"/>
              <a:gd name="connsiteX127" fmla="*/ 5472054 w 12193149"/>
              <a:gd name="connsiteY127" fmla="*/ 2330719 h 2344739"/>
              <a:gd name="connsiteX128" fmla="*/ 5433909 w 12193149"/>
              <a:gd name="connsiteY128" fmla="*/ 2319466 h 2344739"/>
              <a:gd name="connsiteX129" fmla="*/ 5382817 w 12193149"/>
              <a:gd name="connsiteY129" fmla="*/ 2301764 h 2344739"/>
              <a:gd name="connsiteX130" fmla="*/ 5262912 w 12193149"/>
              <a:gd name="connsiteY130" fmla="*/ 2281347 h 2344739"/>
              <a:gd name="connsiteX131" fmla="*/ 5224109 w 12193149"/>
              <a:gd name="connsiteY131" fmla="*/ 2270223 h 2344739"/>
              <a:gd name="connsiteX132" fmla="*/ 5175808 w 12193149"/>
              <a:gd name="connsiteY132" fmla="*/ 2267233 h 2344739"/>
              <a:gd name="connsiteX133" fmla="*/ 5157702 w 12193149"/>
              <a:gd name="connsiteY133" fmla="*/ 2260010 h 2344739"/>
              <a:gd name="connsiteX134" fmla="*/ 5143747 w 12193149"/>
              <a:gd name="connsiteY134" fmla="*/ 2256610 h 2344739"/>
              <a:gd name="connsiteX135" fmla="*/ 5140744 w 12193149"/>
              <a:gd name="connsiteY135" fmla="*/ 2254509 h 2344739"/>
              <a:gd name="connsiteX136" fmla="*/ 5122807 w 12193149"/>
              <a:gd name="connsiteY136" fmla="*/ 2243656 h 2344739"/>
              <a:gd name="connsiteX137" fmla="*/ 5066938 w 12193149"/>
              <a:gd name="connsiteY137" fmla="*/ 2250227 h 2344739"/>
              <a:gd name="connsiteX138" fmla="*/ 5012662 w 12193149"/>
              <a:gd name="connsiteY138" fmla="*/ 2233846 h 2344739"/>
              <a:gd name="connsiteX139" fmla="*/ 4841589 w 12193149"/>
              <a:gd name="connsiteY139" fmla="*/ 2209829 h 2344739"/>
              <a:gd name="connsiteX140" fmla="*/ 4763595 w 12193149"/>
              <a:gd name="connsiteY140" fmla="*/ 2182061 h 2344739"/>
              <a:gd name="connsiteX141" fmla="*/ 4724334 w 12193149"/>
              <a:gd name="connsiteY141" fmla="*/ 2173047 h 2344739"/>
              <a:gd name="connsiteX142" fmla="*/ 4722324 w 12193149"/>
              <a:gd name="connsiteY142" fmla="*/ 2172298 h 2344739"/>
              <a:gd name="connsiteX143" fmla="*/ 4723259 w 12193149"/>
              <a:gd name="connsiteY143" fmla="*/ 2172087 h 2344739"/>
              <a:gd name="connsiteX144" fmla="*/ 4718350 w 12193149"/>
              <a:gd name="connsiteY144" fmla="*/ 2170817 h 2344739"/>
              <a:gd name="connsiteX145" fmla="*/ 4722324 w 12193149"/>
              <a:gd name="connsiteY145" fmla="*/ 2172298 h 2344739"/>
              <a:gd name="connsiteX146" fmla="*/ 4716674 w 12193149"/>
              <a:gd name="connsiteY146" fmla="*/ 2173573 h 2344739"/>
              <a:gd name="connsiteX147" fmla="*/ 4516962 w 12193149"/>
              <a:gd name="connsiteY147" fmla="*/ 2163671 h 2344739"/>
              <a:gd name="connsiteX148" fmla="*/ 4429691 w 12193149"/>
              <a:gd name="connsiteY148" fmla="*/ 2153020 h 2344739"/>
              <a:gd name="connsiteX149" fmla="*/ 4364023 w 12193149"/>
              <a:gd name="connsiteY149" fmla="*/ 2151674 h 2344739"/>
              <a:gd name="connsiteX150" fmla="*/ 4318114 w 12193149"/>
              <a:gd name="connsiteY150" fmla="*/ 2158289 h 2344739"/>
              <a:gd name="connsiteX151" fmla="*/ 4316258 w 12193149"/>
              <a:gd name="connsiteY151" fmla="*/ 2156948 h 2344739"/>
              <a:gd name="connsiteX152" fmla="*/ 4296292 w 12193149"/>
              <a:gd name="connsiteY152" fmla="*/ 2155069 h 2344739"/>
              <a:gd name="connsiteX153" fmla="*/ 4291212 w 12193149"/>
              <a:gd name="connsiteY153" fmla="*/ 2157986 h 2344739"/>
              <a:gd name="connsiteX154" fmla="*/ 4277290 w 12193149"/>
              <a:gd name="connsiteY154" fmla="*/ 2157740 h 2344739"/>
              <a:gd name="connsiteX155" fmla="*/ 4249265 w 12193149"/>
              <a:gd name="connsiteY155" fmla="*/ 2160064 h 2344739"/>
              <a:gd name="connsiteX156" fmla="*/ 4203199 w 12193149"/>
              <a:gd name="connsiteY156" fmla="*/ 2157269 h 2344739"/>
              <a:gd name="connsiteX157" fmla="*/ 4202893 w 12193149"/>
              <a:gd name="connsiteY157" fmla="*/ 2156010 h 2344739"/>
              <a:gd name="connsiteX158" fmla="*/ 4192396 w 12193149"/>
              <a:gd name="connsiteY158" fmla="*/ 2150376 h 2344739"/>
              <a:gd name="connsiteX159" fmla="*/ 4143893 w 12193149"/>
              <a:gd name="connsiteY159" fmla="*/ 2134511 h 2344739"/>
              <a:gd name="connsiteX160" fmla="*/ 4084245 w 12193149"/>
              <a:gd name="connsiteY160" fmla="*/ 2107978 h 2344739"/>
              <a:gd name="connsiteX161" fmla="*/ 4075694 w 12193149"/>
              <a:gd name="connsiteY161" fmla="*/ 2107143 h 2344739"/>
              <a:gd name="connsiteX162" fmla="*/ 4075575 w 12193149"/>
              <a:gd name="connsiteY162" fmla="*/ 2106844 h 2344739"/>
              <a:gd name="connsiteX163" fmla="*/ 4066658 w 12193149"/>
              <a:gd name="connsiteY163" fmla="*/ 2105400 h 2344739"/>
              <a:gd name="connsiteX164" fmla="*/ 4060102 w 12193149"/>
              <a:gd name="connsiteY164" fmla="*/ 2105618 h 2344739"/>
              <a:gd name="connsiteX165" fmla="*/ 4043512 w 12193149"/>
              <a:gd name="connsiteY165" fmla="*/ 2103997 h 2344739"/>
              <a:gd name="connsiteX166" fmla="*/ 4038145 w 12193149"/>
              <a:gd name="connsiteY166" fmla="*/ 2101563 h 2344739"/>
              <a:gd name="connsiteX167" fmla="*/ 4036511 w 12193149"/>
              <a:gd name="connsiteY167" fmla="*/ 2097896 h 2344739"/>
              <a:gd name="connsiteX168" fmla="*/ 4034926 w 12193149"/>
              <a:gd name="connsiteY168" fmla="*/ 2098131 h 2344739"/>
              <a:gd name="connsiteX169" fmla="*/ 4005686 w 12193149"/>
              <a:gd name="connsiteY169" fmla="*/ 2085563 h 2344739"/>
              <a:gd name="connsiteX170" fmla="*/ 3937994 w 12193149"/>
              <a:gd name="connsiteY170" fmla="*/ 2068106 h 2344739"/>
              <a:gd name="connsiteX171" fmla="*/ 3898423 w 12193149"/>
              <a:gd name="connsiteY171" fmla="*/ 2062451 h 2344739"/>
              <a:gd name="connsiteX172" fmla="*/ 3790908 w 12193149"/>
              <a:gd name="connsiteY172" fmla="*/ 2042213 h 2344739"/>
              <a:gd name="connsiteX173" fmla="*/ 3683661 w 12193149"/>
              <a:gd name="connsiteY173" fmla="*/ 2018290 h 2344739"/>
              <a:gd name="connsiteX174" fmla="*/ 3611183 w 12193149"/>
              <a:gd name="connsiteY174" fmla="*/ 1986019 h 2344739"/>
              <a:gd name="connsiteX175" fmla="*/ 3605003 w 12193149"/>
              <a:gd name="connsiteY175" fmla="*/ 1987381 h 2344739"/>
              <a:gd name="connsiteX176" fmla="*/ 3595884 w 12193149"/>
              <a:gd name="connsiteY176" fmla="*/ 1987545 h 2344739"/>
              <a:gd name="connsiteX177" fmla="*/ 3595649 w 12193149"/>
              <a:gd name="connsiteY177" fmla="*/ 1987276 h 2344739"/>
              <a:gd name="connsiteX178" fmla="*/ 3587126 w 12193149"/>
              <a:gd name="connsiteY178" fmla="*/ 1987966 h 2344739"/>
              <a:gd name="connsiteX179" fmla="*/ 3537283 w 12193149"/>
              <a:gd name="connsiteY179" fmla="*/ 1978267 h 2344739"/>
              <a:gd name="connsiteX180" fmla="*/ 3474371 w 12193149"/>
              <a:gd name="connsiteY180" fmla="*/ 1974606 h 2344739"/>
              <a:gd name="connsiteX181" fmla="*/ 3401876 w 12193149"/>
              <a:gd name="connsiteY181" fmla="*/ 1962558 h 2344739"/>
              <a:gd name="connsiteX182" fmla="*/ 3365036 w 12193149"/>
              <a:gd name="connsiteY182" fmla="*/ 1979510 h 2344739"/>
              <a:gd name="connsiteX183" fmla="*/ 3345174 w 12193149"/>
              <a:gd name="connsiteY183" fmla="*/ 1981192 h 2344739"/>
              <a:gd name="connsiteX184" fmla="*/ 3342846 w 12193149"/>
              <a:gd name="connsiteY184" fmla="*/ 1980217 h 2344739"/>
              <a:gd name="connsiteX185" fmla="*/ 3263504 w 12193149"/>
              <a:gd name="connsiteY185" fmla="*/ 1986094 h 2344739"/>
              <a:gd name="connsiteX186" fmla="*/ 3143704 w 12193149"/>
              <a:gd name="connsiteY186" fmla="*/ 1993869 h 2344739"/>
              <a:gd name="connsiteX187" fmla="*/ 3031439 w 12193149"/>
              <a:gd name="connsiteY187" fmla="*/ 1996512 h 2344739"/>
              <a:gd name="connsiteX188" fmla="*/ 2782717 w 12193149"/>
              <a:gd name="connsiteY188" fmla="*/ 2018333 h 2344739"/>
              <a:gd name="connsiteX189" fmla="*/ 2647675 w 12193149"/>
              <a:gd name="connsiteY189" fmla="*/ 2028869 h 2344739"/>
              <a:gd name="connsiteX190" fmla="*/ 2569176 w 12193149"/>
              <a:gd name="connsiteY190" fmla="*/ 2002628 h 2344739"/>
              <a:gd name="connsiteX191" fmla="*/ 2444403 w 12193149"/>
              <a:gd name="connsiteY191" fmla="*/ 2016529 h 2344739"/>
              <a:gd name="connsiteX192" fmla="*/ 2316260 w 12193149"/>
              <a:gd name="connsiteY192" fmla="*/ 2024996 h 2344739"/>
              <a:gd name="connsiteX193" fmla="*/ 2209726 w 12193149"/>
              <a:gd name="connsiteY193" fmla="*/ 2019763 h 2344739"/>
              <a:gd name="connsiteX194" fmla="*/ 2095813 w 12193149"/>
              <a:gd name="connsiteY194" fmla="*/ 2003052 h 2344739"/>
              <a:gd name="connsiteX195" fmla="*/ 1998504 w 12193149"/>
              <a:gd name="connsiteY195" fmla="*/ 1995032 h 2344739"/>
              <a:gd name="connsiteX196" fmla="*/ 1929320 w 12193149"/>
              <a:gd name="connsiteY196" fmla="*/ 2016977 h 2344739"/>
              <a:gd name="connsiteX197" fmla="*/ 1922798 w 12193149"/>
              <a:gd name="connsiteY197" fmla="*/ 2012146 h 2344739"/>
              <a:gd name="connsiteX198" fmla="*/ 1874228 w 12193149"/>
              <a:gd name="connsiteY198" fmla="*/ 2013741 h 2344739"/>
              <a:gd name="connsiteX199" fmla="*/ 1787803 w 12193149"/>
              <a:gd name="connsiteY199" fmla="*/ 2041363 h 2344739"/>
              <a:gd name="connsiteX200" fmla="*/ 1739352 w 12193149"/>
              <a:gd name="connsiteY200" fmla="*/ 2036312 h 2344739"/>
              <a:gd name="connsiteX201" fmla="*/ 1676219 w 12193149"/>
              <a:gd name="connsiteY201" fmla="*/ 2019963 h 2344739"/>
              <a:gd name="connsiteX202" fmla="*/ 1609817 w 12193149"/>
              <a:gd name="connsiteY202" fmla="*/ 2013066 h 2344739"/>
              <a:gd name="connsiteX203" fmla="*/ 1497258 w 12193149"/>
              <a:gd name="connsiteY203" fmla="*/ 1987476 h 2344739"/>
              <a:gd name="connsiteX204" fmla="*/ 1151127 w 12193149"/>
              <a:gd name="connsiteY204" fmla="*/ 1938041 h 2344739"/>
              <a:gd name="connsiteX205" fmla="*/ 859417 w 12193149"/>
              <a:gd name="connsiteY205" fmla="*/ 1928608 h 2344739"/>
              <a:gd name="connsiteX206" fmla="*/ 838688 w 12193149"/>
              <a:gd name="connsiteY206" fmla="*/ 1929821 h 2344739"/>
              <a:gd name="connsiteX207" fmla="*/ 817957 w 12193149"/>
              <a:gd name="connsiteY207" fmla="*/ 1927857 h 2344739"/>
              <a:gd name="connsiteX208" fmla="*/ 812654 w 12193149"/>
              <a:gd name="connsiteY208" fmla="*/ 1930751 h 2344739"/>
              <a:gd name="connsiteX209" fmla="*/ 721195 w 12193149"/>
              <a:gd name="connsiteY209" fmla="*/ 1929661 h 2344739"/>
              <a:gd name="connsiteX210" fmla="*/ 720890 w 12193149"/>
              <a:gd name="connsiteY210" fmla="*/ 1928399 h 2344739"/>
              <a:gd name="connsiteX211" fmla="*/ 710023 w 12193149"/>
              <a:gd name="connsiteY211" fmla="*/ 1922722 h 2344739"/>
              <a:gd name="connsiteX212" fmla="*/ 597940 w 12193149"/>
              <a:gd name="connsiteY212" fmla="*/ 1879864 h 2344739"/>
              <a:gd name="connsiteX213" fmla="*/ 579683 w 12193149"/>
              <a:gd name="connsiteY213" fmla="*/ 1877212 h 2344739"/>
              <a:gd name="connsiteX214" fmla="*/ 572865 w 12193149"/>
              <a:gd name="connsiteY214" fmla="*/ 1877401 h 2344739"/>
              <a:gd name="connsiteX215" fmla="*/ 446247 w 12193149"/>
              <a:gd name="connsiteY215" fmla="*/ 1839371 h 2344739"/>
              <a:gd name="connsiteX216" fmla="*/ 405163 w 12193149"/>
              <a:gd name="connsiteY216" fmla="*/ 1833548 h 2344739"/>
              <a:gd name="connsiteX217" fmla="*/ 293583 w 12193149"/>
              <a:gd name="connsiteY217" fmla="*/ 1812852 h 2344739"/>
              <a:gd name="connsiteX218" fmla="*/ 119529 w 12193149"/>
              <a:gd name="connsiteY218" fmla="*/ 1761047 h 2344739"/>
              <a:gd name="connsiteX219" fmla="*/ 16674 w 12193149"/>
              <a:gd name="connsiteY219" fmla="*/ 1758191 h 2344739"/>
              <a:gd name="connsiteX220" fmla="*/ 1150 w 12193149"/>
              <a:gd name="connsiteY220" fmla="*/ 1752722 h 2344739"/>
              <a:gd name="connsiteX221" fmla="*/ 1148 w 12193149"/>
              <a:gd name="connsiteY221" fmla="*/ 222213 h 2344739"/>
              <a:gd name="connsiteX222" fmla="*/ 1148 w 12193149"/>
              <a:gd name="connsiteY222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054601 w 12193149"/>
              <a:gd name="connsiteY68" fmla="*/ 1910755 h 2344739"/>
              <a:gd name="connsiteX69" fmla="*/ 9006634 w 12193149"/>
              <a:gd name="connsiteY69" fmla="*/ 1914040 h 2344739"/>
              <a:gd name="connsiteX70" fmla="*/ 9006349 w 12193149"/>
              <a:gd name="connsiteY70" fmla="*/ 1913800 h 2344739"/>
              <a:gd name="connsiteX71" fmla="*/ 8997380 w 12193149"/>
              <a:gd name="connsiteY71" fmla="*/ 1915011 h 2344739"/>
              <a:gd name="connsiteX72" fmla="*/ 8991542 w 12193149"/>
              <a:gd name="connsiteY72" fmla="*/ 1917072 h 2344739"/>
              <a:gd name="connsiteX73" fmla="*/ 8975485 w 12193149"/>
              <a:gd name="connsiteY73" fmla="*/ 1920298 h 2344739"/>
              <a:gd name="connsiteX74" fmla="*/ 8969159 w 12193149"/>
              <a:gd name="connsiteY74" fmla="*/ 1919598 h 2344739"/>
              <a:gd name="connsiteX75" fmla="*/ 8964196 w 12193149"/>
              <a:gd name="connsiteY75" fmla="*/ 1917373 h 2344739"/>
              <a:gd name="connsiteX76" fmla="*/ 8930136 w 12193149"/>
              <a:gd name="connsiteY76" fmla="*/ 1914185 h 2344739"/>
              <a:gd name="connsiteX77" fmla="*/ 8753592 w 12193149"/>
              <a:gd name="connsiteY77" fmla="*/ 1933417 h 2344739"/>
              <a:gd name="connsiteX78" fmla="*/ 8708995 w 12193149"/>
              <a:gd name="connsiteY78" fmla="*/ 1935518 h 2344739"/>
              <a:gd name="connsiteX79" fmla="*/ 8597219 w 12193149"/>
              <a:gd name="connsiteY79" fmla="*/ 1944090 h 2344739"/>
              <a:gd name="connsiteX80" fmla="*/ 8526378 w 12193149"/>
              <a:gd name="connsiteY80" fmla="*/ 1929248 h 2344739"/>
              <a:gd name="connsiteX81" fmla="*/ 8512131 w 12193149"/>
              <a:gd name="connsiteY81" fmla="*/ 1935163 h 2344739"/>
              <a:gd name="connsiteX82" fmla="*/ 8507315 w 12193149"/>
              <a:gd name="connsiteY82" fmla="*/ 1938164 h 2344739"/>
              <a:gd name="connsiteX83" fmla="*/ 8499116 w 12193149"/>
              <a:gd name="connsiteY83" fmla="*/ 1940902 h 2344739"/>
              <a:gd name="connsiteX84" fmla="*/ 8498742 w 12193149"/>
              <a:gd name="connsiteY84" fmla="*/ 1940723 h 2344739"/>
              <a:gd name="connsiteX85" fmla="*/ 8491397 w 12193149"/>
              <a:gd name="connsiteY85" fmla="*/ 1943773 h 2344739"/>
              <a:gd name="connsiteX86" fmla="*/ 8368330 w 12193149"/>
              <a:gd name="connsiteY86" fmla="*/ 1957815 h 2344739"/>
              <a:gd name="connsiteX87" fmla="*/ 8354947 w 12193149"/>
              <a:gd name="connsiteY87" fmla="*/ 1958009 h 2344739"/>
              <a:gd name="connsiteX88" fmla="*/ 8321252 w 12193149"/>
              <a:gd name="connsiteY88" fmla="*/ 1974587 h 2344739"/>
              <a:gd name="connsiteX89" fmla="*/ 8315581 w 12193149"/>
              <a:gd name="connsiteY89" fmla="*/ 1974913 h 2344739"/>
              <a:gd name="connsiteX90" fmla="*/ 8296322 w 12193149"/>
              <a:gd name="connsiteY90" fmla="*/ 1988808 h 2344739"/>
              <a:gd name="connsiteX91" fmla="*/ 8285424 w 12193149"/>
              <a:gd name="connsiteY91" fmla="*/ 1994631 h 2344739"/>
              <a:gd name="connsiteX92" fmla="*/ 8284298 w 12193149"/>
              <a:gd name="connsiteY92" fmla="*/ 1999074 h 2344739"/>
              <a:gd name="connsiteX93" fmla="*/ 8267224 w 12193149"/>
              <a:gd name="connsiteY93" fmla="*/ 2006249 h 2344739"/>
              <a:gd name="connsiteX94" fmla="*/ 8264525 w 12193149"/>
              <a:gd name="connsiteY94" fmla="*/ 2006019 h 2344739"/>
              <a:gd name="connsiteX95" fmla="*/ 8253181 w 12193149"/>
              <a:gd name="connsiteY95" fmla="*/ 2015862 h 2344739"/>
              <a:gd name="connsiteX96" fmla="*/ 8246982 w 12193149"/>
              <a:gd name="connsiteY96" fmla="*/ 2028854 h 2344739"/>
              <a:gd name="connsiteX97" fmla="*/ 8091420 w 12193149"/>
              <a:gd name="connsiteY97" fmla="*/ 2075015 h 2344739"/>
              <a:gd name="connsiteX98" fmla="*/ 7906555 w 12193149"/>
              <a:gd name="connsiteY98" fmla="*/ 2116988 h 2344739"/>
              <a:gd name="connsiteX99" fmla="*/ 7719893 w 12193149"/>
              <a:gd name="connsiteY99" fmla="*/ 2142703 h 2344739"/>
              <a:gd name="connsiteX100" fmla="*/ 7615495 w 12193149"/>
              <a:gd name="connsiteY100" fmla="*/ 2139232 h 2344739"/>
              <a:gd name="connsiteX101" fmla="*/ 7528691 w 12193149"/>
              <a:gd name="connsiteY101" fmla="*/ 2145060 h 2344739"/>
              <a:gd name="connsiteX102" fmla="*/ 7520719 w 12193149"/>
              <a:gd name="connsiteY102" fmla="*/ 2147613 h 2344739"/>
              <a:gd name="connsiteX103" fmla="*/ 7508559 w 12193149"/>
              <a:gd name="connsiteY103" fmla="*/ 2148948 h 2344739"/>
              <a:gd name="connsiteX104" fmla="*/ 7508188 w 12193149"/>
              <a:gd name="connsiteY104" fmla="*/ 2148621 h 2344739"/>
              <a:gd name="connsiteX105" fmla="*/ 7496943 w 12193149"/>
              <a:gd name="connsiteY105" fmla="*/ 2150573 h 2344739"/>
              <a:gd name="connsiteX106" fmla="*/ 7406539 w 12193149"/>
              <a:gd name="connsiteY106" fmla="*/ 2142468 h 2344739"/>
              <a:gd name="connsiteX107" fmla="*/ 7219707 w 12193149"/>
              <a:gd name="connsiteY107" fmla="*/ 2156680 h 2344739"/>
              <a:gd name="connsiteX108" fmla="*/ 7202249 w 12193149"/>
              <a:gd name="connsiteY108" fmla="*/ 2161230 h 2344739"/>
              <a:gd name="connsiteX109" fmla="*/ 7198152 w 12193149"/>
              <a:gd name="connsiteY109" fmla="*/ 2166588 h 2344739"/>
              <a:gd name="connsiteX110" fmla="*/ 7171956 w 12193149"/>
              <a:gd name="connsiteY110" fmla="*/ 2171236 h 2344739"/>
              <a:gd name="connsiteX111" fmla="*/ 7098136 w 12193149"/>
              <a:gd name="connsiteY111" fmla="*/ 2183464 h 2344739"/>
              <a:gd name="connsiteX112" fmla="*/ 7019644 w 12193149"/>
              <a:gd name="connsiteY112" fmla="*/ 2183090 h 2344739"/>
              <a:gd name="connsiteX113" fmla="*/ 6905294 w 12193149"/>
              <a:gd name="connsiteY113" fmla="*/ 2212596 h 2344739"/>
              <a:gd name="connsiteX114" fmla="*/ 6709370 w 12193149"/>
              <a:gd name="connsiteY114" fmla="*/ 2240551 h 2344739"/>
              <a:gd name="connsiteX115" fmla="*/ 6550602 w 12193149"/>
              <a:gd name="connsiteY115" fmla="*/ 2269327 h 2344739"/>
              <a:gd name="connsiteX116" fmla="*/ 6318708 w 12193149"/>
              <a:gd name="connsiteY116" fmla="*/ 2316127 h 2344739"/>
              <a:gd name="connsiteX117" fmla="*/ 6169822 w 12193149"/>
              <a:gd name="connsiteY117" fmla="*/ 2318214 h 2344739"/>
              <a:gd name="connsiteX118" fmla="*/ 6074996 w 12193149"/>
              <a:gd name="connsiteY118" fmla="*/ 2338676 h 2344739"/>
              <a:gd name="connsiteX119" fmla="*/ 6069677 w 12193149"/>
              <a:gd name="connsiteY119" fmla="*/ 2337139 h 2344739"/>
              <a:gd name="connsiteX120" fmla="*/ 6049786 w 12193149"/>
              <a:gd name="connsiteY120" fmla="*/ 2337822 h 2344739"/>
              <a:gd name="connsiteX121" fmla="*/ 6042433 w 12193149"/>
              <a:gd name="connsiteY121" fmla="*/ 2329473 h 2344739"/>
              <a:gd name="connsiteX122" fmla="*/ 6011238 w 12193149"/>
              <a:gd name="connsiteY122" fmla="*/ 2324380 h 2344739"/>
              <a:gd name="connsiteX123" fmla="*/ 5958523 w 12193149"/>
              <a:gd name="connsiteY123" fmla="*/ 2328024 h 2344739"/>
              <a:gd name="connsiteX124" fmla="*/ 5760067 w 12193149"/>
              <a:gd name="connsiteY124" fmla="*/ 2343716 h 2344739"/>
              <a:gd name="connsiteX125" fmla="*/ 5628108 w 12193149"/>
              <a:gd name="connsiteY125" fmla="*/ 2344739 h 2344739"/>
              <a:gd name="connsiteX126" fmla="*/ 5472054 w 12193149"/>
              <a:gd name="connsiteY126" fmla="*/ 2330719 h 2344739"/>
              <a:gd name="connsiteX127" fmla="*/ 5433909 w 12193149"/>
              <a:gd name="connsiteY127" fmla="*/ 2319466 h 2344739"/>
              <a:gd name="connsiteX128" fmla="*/ 5382817 w 12193149"/>
              <a:gd name="connsiteY128" fmla="*/ 2301764 h 2344739"/>
              <a:gd name="connsiteX129" fmla="*/ 5262912 w 12193149"/>
              <a:gd name="connsiteY129" fmla="*/ 2281347 h 2344739"/>
              <a:gd name="connsiteX130" fmla="*/ 5224109 w 12193149"/>
              <a:gd name="connsiteY130" fmla="*/ 2270223 h 2344739"/>
              <a:gd name="connsiteX131" fmla="*/ 5175808 w 12193149"/>
              <a:gd name="connsiteY131" fmla="*/ 2267233 h 2344739"/>
              <a:gd name="connsiteX132" fmla="*/ 5157702 w 12193149"/>
              <a:gd name="connsiteY132" fmla="*/ 2260010 h 2344739"/>
              <a:gd name="connsiteX133" fmla="*/ 5143747 w 12193149"/>
              <a:gd name="connsiteY133" fmla="*/ 2256610 h 2344739"/>
              <a:gd name="connsiteX134" fmla="*/ 5140744 w 12193149"/>
              <a:gd name="connsiteY134" fmla="*/ 2254509 h 2344739"/>
              <a:gd name="connsiteX135" fmla="*/ 5122807 w 12193149"/>
              <a:gd name="connsiteY135" fmla="*/ 2243656 h 2344739"/>
              <a:gd name="connsiteX136" fmla="*/ 5066938 w 12193149"/>
              <a:gd name="connsiteY136" fmla="*/ 2250227 h 2344739"/>
              <a:gd name="connsiteX137" fmla="*/ 5012662 w 12193149"/>
              <a:gd name="connsiteY137" fmla="*/ 2233846 h 2344739"/>
              <a:gd name="connsiteX138" fmla="*/ 4841589 w 12193149"/>
              <a:gd name="connsiteY138" fmla="*/ 2209829 h 2344739"/>
              <a:gd name="connsiteX139" fmla="*/ 4763595 w 12193149"/>
              <a:gd name="connsiteY139" fmla="*/ 2182061 h 2344739"/>
              <a:gd name="connsiteX140" fmla="*/ 4724334 w 12193149"/>
              <a:gd name="connsiteY140" fmla="*/ 2173047 h 2344739"/>
              <a:gd name="connsiteX141" fmla="*/ 4722324 w 12193149"/>
              <a:gd name="connsiteY141" fmla="*/ 2172298 h 2344739"/>
              <a:gd name="connsiteX142" fmla="*/ 4723259 w 12193149"/>
              <a:gd name="connsiteY142" fmla="*/ 2172087 h 2344739"/>
              <a:gd name="connsiteX143" fmla="*/ 4718350 w 12193149"/>
              <a:gd name="connsiteY143" fmla="*/ 2170817 h 2344739"/>
              <a:gd name="connsiteX144" fmla="*/ 4722324 w 12193149"/>
              <a:gd name="connsiteY144" fmla="*/ 2172298 h 2344739"/>
              <a:gd name="connsiteX145" fmla="*/ 4716674 w 12193149"/>
              <a:gd name="connsiteY145" fmla="*/ 2173573 h 2344739"/>
              <a:gd name="connsiteX146" fmla="*/ 4516962 w 12193149"/>
              <a:gd name="connsiteY146" fmla="*/ 2163671 h 2344739"/>
              <a:gd name="connsiteX147" fmla="*/ 4429691 w 12193149"/>
              <a:gd name="connsiteY147" fmla="*/ 2153020 h 2344739"/>
              <a:gd name="connsiteX148" fmla="*/ 4364023 w 12193149"/>
              <a:gd name="connsiteY148" fmla="*/ 2151674 h 2344739"/>
              <a:gd name="connsiteX149" fmla="*/ 4318114 w 12193149"/>
              <a:gd name="connsiteY149" fmla="*/ 2158289 h 2344739"/>
              <a:gd name="connsiteX150" fmla="*/ 4316258 w 12193149"/>
              <a:gd name="connsiteY150" fmla="*/ 2156948 h 2344739"/>
              <a:gd name="connsiteX151" fmla="*/ 4296292 w 12193149"/>
              <a:gd name="connsiteY151" fmla="*/ 2155069 h 2344739"/>
              <a:gd name="connsiteX152" fmla="*/ 4291212 w 12193149"/>
              <a:gd name="connsiteY152" fmla="*/ 2157986 h 2344739"/>
              <a:gd name="connsiteX153" fmla="*/ 4277290 w 12193149"/>
              <a:gd name="connsiteY153" fmla="*/ 2157740 h 2344739"/>
              <a:gd name="connsiteX154" fmla="*/ 4249265 w 12193149"/>
              <a:gd name="connsiteY154" fmla="*/ 2160064 h 2344739"/>
              <a:gd name="connsiteX155" fmla="*/ 4203199 w 12193149"/>
              <a:gd name="connsiteY155" fmla="*/ 2157269 h 2344739"/>
              <a:gd name="connsiteX156" fmla="*/ 4202893 w 12193149"/>
              <a:gd name="connsiteY156" fmla="*/ 2156010 h 2344739"/>
              <a:gd name="connsiteX157" fmla="*/ 4192396 w 12193149"/>
              <a:gd name="connsiteY157" fmla="*/ 2150376 h 2344739"/>
              <a:gd name="connsiteX158" fmla="*/ 4143893 w 12193149"/>
              <a:gd name="connsiteY158" fmla="*/ 2134511 h 2344739"/>
              <a:gd name="connsiteX159" fmla="*/ 4084245 w 12193149"/>
              <a:gd name="connsiteY159" fmla="*/ 2107978 h 2344739"/>
              <a:gd name="connsiteX160" fmla="*/ 4075694 w 12193149"/>
              <a:gd name="connsiteY160" fmla="*/ 2107143 h 2344739"/>
              <a:gd name="connsiteX161" fmla="*/ 4075575 w 12193149"/>
              <a:gd name="connsiteY161" fmla="*/ 2106844 h 2344739"/>
              <a:gd name="connsiteX162" fmla="*/ 4066658 w 12193149"/>
              <a:gd name="connsiteY162" fmla="*/ 2105400 h 2344739"/>
              <a:gd name="connsiteX163" fmla="*/ 4060102 w 12193149"/>
              <a:gd name="connsiteY163" fmla="*/ 2105618 h 2344739"/>
              <a:gd name="connsiteX164" fmla="*/ 4043512 w 12193149"/>
              <a:gd name="connsiteY164" fmla="*/ 2103997 h 2344739"/>
              <a:gd name="connsiteX165" fmla="*/ 4038145 w 12193149"/>
              <a:gd name="connsiteY165" fmla="*/ 2101563 h 2344739"/>
              <a:gd name="connsiteX166" fmla="*/ 4036511 w 12193149"/>
              <a:gd name="connsiteY166" fmla="*/ 2097896 h 2344739"/>
              <a:gd name="connsiteX167" fmla="*/ 4034926 w 12193149"/>
              <a:gd name="connsiteY167" fmla="*/ 2098131 h 2344739"/>
              <a:gd name="connsiteX168" fmla="*/ 4005686 w 12193149"/>
              <a:gd name="connsiteY168" fmla="*/ 2085563 h 2344739"/>
              <a:gd name="connsiteX169" fmla="*/ 3937994 w 12193149"/>
              <a:gd name="connsiteY169" fmla="*/ 2068106 h 2344739"/>
              <a:gd name="connsiteX170" fmla="*/ 3898423 w 12193149"/>
              <a:gd name="connsiteY170" fmla="*/ 2062451 h 2344739"/>
              <a:gd name="connsiteX171" fmla="*/ 3790908 w 12193149"/>
              <a:gd name="connsiteY171" fmla="*/ 2042213 h 2344739"/>
              <a:gd name="connsiteX172" fmla="*/ 3683661 w 12193149"/>
              <a:gd name="connsiteY172" fmla="*/ 2018290 h 2344739"/>
              <a:gd name="connsiteX173" fmla="*/ 3611183 w 12193149"/>
              <a:gd name="connsiteY173" fmla="*/ 1986019 h 2344739"/>
              <a:gd name="connsiteX174" fmla="*/ 3605003 w 12193149"/>
              <a:gd name="connsiteY174" fmla="*/ 1987381 h 2344739"/>
              <a:gd name="connsiteX175" fmla="*/ 3595884 w 12193149"/>
              <a:gd name="connsiteY175" fmla="*/ 1987545 h 2344739"/>
              <a:gd name="connsiteX176" fmla="*/ 3595649 w 12193149"/>
              <a:gd name="connsiteY176" fmla="*/ 1987276 h 2344739"/>
              <a:gd name="connsiteX177" fmla="*/ 3587126 w 12193149"/>
              <a:gd name="connsiteY177" fmla="*/ 1987966 h 2344739"/>
              <a:gd name="connsiteX178" fmla="*/ 3537283 w 12193149"/>
              <a:gd name="connsiteY178" fmla="*/ 1978267 h 2344739"/>
              <a:gd name="connsiteX179" fmla="*/ 3474371 w 12193149"/>
              <a:gd name="connsiteY179" fmla="*/ 1974606 h 2344739"/>
              <a:gd name="connsiteX180" fmla="*/ 3401876 w 12193149"/>
              <a:gd name="connsiteY180" fmla="*/ 1962558 h 2344739"/>
              <a:gd name="connsiteX181" fmla="*/ 3365036 w 12193149"/>
              <a:gd name="connsiteY181" fmla="*/ 1979510 h 2344739"/>
              <a:gd name="connsiteX182" fmla="*/ 3345174 w 12193149"/>
              <a:gd name="connsiteY182" fmla="*/ 1981192 h 2344739"/>
              <a:gd name="connsiteX183" fmla="*/ 3342846 w 12193149"/>
              <a:gd name="connsiteY183" fmla="*/ 1980217 h 2344739"/>
              <a:gd name="connsiteX184" fmla="*/ 3263504 w 12193149"/>
              <a:gd name="connsiteY184" fmla="*/ 1986094 h 2344739"/>
              <a:gd name="connsiteX185" fmla="*/ 3143704 w 12193149"/>
              <a:gd name="connsiteY185" fmla="*/ 1993869 h 2344739"/>
              <a:gd name="connsiteX186" fmla="*/ 3031439 w 12193149"/>
              <a:gd name="connsiteY186" fmla="*/ 1996512 h 2344739"/>
              <a:gd name="connsiteX187" fmla="*/ 2782717 w 12193149"/>
              <a:gd name="connsiteY187" fmla="*/ 2018333 h 2344739"/>
              <a:gd name="connsiteX188" fmla="*/ 2647675 w 12193149"/>
              <a:gd name="connsiteY188" fmla="*/ 2028869 h 2344739"/>
              <a:gd name="connsiteX189" fmla="*/ 2569176 w 12193149"/>
              <a:gd name="connsiteY189" fmla="*/ 2002628 h 2344739"/>
              <a:gd name="connsiteX190" fmla="*/ 2444403 w 12193149"/>
              <a:gd name="connsiteY190" fmla="*/ 2016529 h 2344739"/>
              <a:gd name="connsiteX191" fmla="*/ 2316260 w 12193149"/>
              <a:gd name="connsiteY191" fmla="*/ 2024996 h 2344739"/>
              <a:gd name="connsiteX192" fmla="*/ 2209726 w 12193149"/>
              <a:gd name="connsiteY192" fmla="*/ 2019763 h 2344739"/>
              <a:gd name="connsiteX193" fmla="*/ 2095813 w 12193149"/>
              <a:gd name="connsiteY193" fmla="*/ 2003052 h 2344739"/>
              <a:gd name="connsiteX194" fmla="*/ 1998504 w 12193149"/>
              <a:gd name="connsiteY194" fmla="*/ 1995032 h 2344739"/>
              <a:gd name="connsiteX195" fmla="*/ 1929320 w 12193149"/>
              <a:gd name="connsiteY195" fmla="*/ 2016977 h 2344739"/>
              <a:gd name="connsiteX196" fmla="*/ 1922798 w 12193149"/>
              <a:gd name="connsiteY196" fmla="*/ 2012146 h 2344739"/>
              <a:gd name="connsiteX197" fmla="*/ 1874228 w 12193149"/>
              <a:gd name="connsiteY197" fmla="*/ 2013741 h 2344739"/>
              <a:gd name="connsiteX198" fmla="*/ 1787803 w 12193149"/>
              <a:gd name="connsiteY198" fmla="*/ 2041363 h 2344739"/>
              <a:gd name="connsiteX199" fmla="*/ 1739352 w 12193149"/>
              <a:gd name="connsiteY199" fmla="*/ 2036312 h 2344739"/>
              <a:gd name="connsiteX200" fmla="*/ 1676219 w 12193149"/>
              <a:gd name="connsiteY200" fmla="*/ 2019963 h 2344739"/>
              <a:gd name="connsiteX201" fmla="*/ 1609817 w 12193149"/>
              <a:gd name="connsiteY201" fmla="*/ 2013066 h 2344739"/>
              <a:gd name="connsiteX202" fmla="*/ 1497258 w 12193149"/>
              <a:gd name="connsiteY202" fmla="*/ 1987476 h 2344739"/>
              <a:gd name="connsiteX203" fmla="*/ 1151127 w 12193149"/>
              <a:gd name="connsiteY203" fmla="*/ 1938041 h 2344739"/>
              <a:gd name="connsiteX204" fmla="*/ 859417 w 12193149"/>
              <a:gd name="connsiteY204" fmla="*/ 1928608 h 2344739"/>
              <a:gd name="connsiteX205" fmla="*/ 838688 w 12193149"/>
              <a:gd name="connsiteY205" fmla="*/ 1929821 h 2344739"/>
              <a:gd name="connsiteX206" fmla="*/ 817957 w 12193149"/>
              <a:gd name="connsiteY206" fmla="*/ 1927857 h 2344739"/>
              <a:gd name="connsiteX207" fmla="*/ 812654 w 12193149"/>
              <a:gd name="connsiteY207" fmla="*/ 1930751 h 2344739"/>
              <a:gd name="connsiteX208" fmla="*/ 721195 w 12193149"/>
              <a:gd name="connsiteY208" fmla="*/ 1929661 h 2344739"/>
              <a:gd name="connsiteX209" fmla="*/ 720890 w 12193149"/>
              <a:gd name="connsiteY209" fmla="*/ 1928399 h 2344739"/>
              <a:gd name="connsiteX210" fmla="*/ 710023 w 12193149"/>
              <a:gd name="connsiteY210" fmla="*/ 1922722 h 2344739"/>
              <a:gd name="connsiteX211" fmla="*/ 597940 w 12193149"/>
              <a:gd name="connsiteY211" fmla="*/ 1879864 h 2344739"/>
              <a:gd name="connsiteX212" fmla="*/ 579683 w 12193149"/>
              <a:gd name="connsiteY212" fmla="*/ 1877212 h 2344739"/>
              <a:gd name="connsiteX213" fmla="*/ 572865 w 12193149"/>
              <a:gd name="connsiteY213" fmla="*/ 1877401 h 2344739"/>
              <a:gd name="connsiteX214" fmla="*/ 446247 w 12193149"/>
              <a:gd name="connsiteY214" fmla="*/ 1839371 h 2344739"/>
              <a:gd name="connsiteX215" fmla="*/ 405163 w 12193149"/>
              <a:gd name="connsiteY215" fmla="*/ 1833548 h 2344739"/>
              <a:gd name="connsiteX216" fmla="*/ 293583 w 12193149"/>
              <a:gd name="connsiteY216" fmla="*/ 1812852 h 2344739"/>
              <a:gd name="connsiteX217" fmla="*/ 119529 w 12193149"/>
              <a:gd name="connsiteY217" fmla="*/ 1761047 h 2344739"/>
              <a:gd name="connsiteX218" fmla="*/ 16674 w 12193149"/>
              <a:gd name="connsiteY218" fmla="*/ 1758191 h 2344739"/>
              <a:gd name="connsiteX219" fmla="*/ 1150 w 12193149"/>
              <a:gd name="connsiteY219" fmla="*/ 1752722 h 2344739"/>
              <a:gd name="connsiteX220" fmla="*/ 1148 w 12193149"/>
              <a:gd name="connsiteY220" fmla="*/ 222213 h 2344739"/>
              <a:gd name="connsiteX221" fmla="*/ 1148 w 12193149"/>
              <a:gd name="connsiteY221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56690 w 12193149"/>
              <a:gd name="connsiteY67" fmla="*/ 1903228 h 2344739"/>
              <a:gd name="connsiteX68" fmla="*/ 9054601 w 12193149"/>
              <a:gd name="connsiteY68" fmla="*/ 1910755 h 2344739"/>
              <a:gd name="connsiteX69" fmla="*/ 9006634 w 12193149"/>
              <a:gd name="connsiteY69" fmla="*/ 1914040 h 2344739"/>
              <a:gd name="connsiteX70" fmla="*/ 9006349 w 12193149"/>
              <a:gd name="connsiteY70" fmla="*/ 1913800 h 2344739"/>
              <a:gd name="connsiteX71" fmla="*/ 8997380 w 12193149"/>
              <a:gd name="connsiteY71" fmla="*/ 1915011 h 2344739"/>
              <a:gd name="connsiteX72" fmla="*/ 8991542 w 12193149"/>
              <a:gd name="connsiteY72" fmla="*/ 1917072 h 2344739"/>
              <a:gd name="connsiteX73" fmla="*/ 8975485 w 12193149"/>
              <a:gd name="connsiteY73" fmla="*/ 1920298 h 2344739"/>
              <a:gd name="connsiteX74" fmla="*/ 8969159 w 12193149"/>
              <a:gd name="connsiteY74" fmla="*/ 1919598 h 2344739"/>
              <a:gd name="connsiteX75" fmla="*/ 8964196 w 12193149"/>
              <a:gd name="connsiteY75" fmla="*/ 1917373 h 2344739"/>
              <a:gd name="connsiteX76" fmla="*/ 8930136 w 12193149"/>
              <a:gd name="connsiteY76" fmla="*/ 1914185 h 2344739"/>
              <a:gd name="connsiteX77" fmla="*/ 8753592 w 12193149"/>
              <a:gd name="connsiteY77" fmla="*/ 1933417 h 2344739"/>
              <a:gd name="connsiteX78" fmla="*/ 8708995 w 12193149"/>
              <a:gd name="connsiteY78" fmla="*/ 1935518 h 2344739"/>
              <a:gd name="connsiteX79" fmla="*/ 8597219 w 12193149"/>
              <a:gd name="connsiteY79" fmla="*/ 1944090 h 2344739"/>
              <a:gd name="connsiteX80" fmla="*/ 8526378 w 12193149"/>
              <a:gd name="connsiteY80" fmla="*/ 1929248 h 2344739"/>
              <a:gd name="connsiteX81" fmla="*/ 8512131 w 12193149"/>
              <a:gd name="connsiteY81" fmla="*/ 1935163 h 2344739"/>
              <a:gd name="connsiteX82" fmla="*/ 8507315 w 12193149"/>
              <a:gd name="connsiteY82" fmla="*/ 1938164 h 2344739"/>
              <a:gd name="connsiteX83" fmla="*/ 8499116 w 12193149"/>
              <a:gd name="connsiteY83" fmla="*/ 1940902 h 2344739"/>
              <a:gd name="connsiteX84" fmla="*/ 8498742 w 12193149"/>
              <a:gd name="connsiteY84" fmla="*/ 1940723 h 2344739"/>
              <a:gd name="connsiteX85" fmla="*/ 8491397 w 12193149"/>
              <a:gd name="connsiteY85" fmla="*/ 1943773 h 2344739"/>
              <a:gd name="connsiteX86" fmla="*/ 8368330 w 12193149"/>
              <a:gd name="connsiteY86" fmla="*/ 1957815 h 2344739"/>
              <a:gd name="connsiteX87" fmla="*/ 8354947 w 12193149"/>
              <a:gd name="connsiteY87" fmla="*/ 1958009 h 2344739"/>
              <a:gd name="connsiteX88" fmla="*/ 8321252 w 12193149"/>
              <a:gd name="connsiteY88" fmla="*/ 1974587 h 2344739"/>
              <a:gd name="connsiteX89" fmla="*/ 8315581 w 12193149"/>
              <a:gd name="connsiteY89" fmla="*/ 1974913 h 2344739"/>
              <a:gd name="connsiteX90" fmla="*/ 8296322 w 12193149"/>
              <a:gd name="connsiteY90" fmla="*/ 1988808 h 2344739"/>
              <a:gd name="connsiteX91" fmla="*/ 8285424 w 12193149"/>
              <a:gd name="connsiteY91" fmla="*/ 1994631 h 2344739"/>
              <a:gd name="connsiteX92" fmla="*/ 8284298 w 12193149"/>
              <a:gd name="connsiteY92" fmla="*/ 1999074 h 2344739"/>
              <a:gd name="connsiteX93" fmla="*/ 8267224 w 12193149"/>
              <a:gd name="connsiteY93" fmla="*/ 2006249 h 2344739"/>
              <a:gd name="connsiteX94" fmla="*/ 8264525 w 12193149"/>
              <a:gd name="connsiteY94" fmla="*/ 2006019 h 2344739"/>
              <a:gd name="connsiteX95" fmla="*/ 8253181 w 12193149"/>
              <a:gd name="connsiteY95" fmla="*/ 2015862 h 2344739"/>
              <a:gd name="connsiteX96" fmla="*/ 8246982 w 12193149"/>
              <a:gd name="connsiteY96" fmla="*/ 2028854 h 2344739"/>
              <a:gd name="connsiteX97" fmla="*/ 8091420 w 12193149"/>
              <a:gd name="connsiteY97" fmla="*/ 2075015 h 2344739"/>
              <a:gd name="connsiteX98" fmla="*/ 7906555 w 12193149"/>
              <a:gd name="connsiteY98" fmla="*/ 2116988 h 2344739"/>
              <a:gd name="connsiteX99" fmla="*/ 7719893 w 12193149"/>
              <a:gd name="connsiteY99" fmla="*/ 2142703 h 2344739"/>
              <a:gd name="connsiteX100" fmla="*/ 7615495 w 12193149"/>
              <a:gd name="connsiteY100" fmla="*/ 2139232 h 2344739"/>
              <a:gd name="connsiteX101" fmla="*/ 7528691 w 12193149"/>
              <a:gd name="connsiteY101" fmla="*/ 2145060 h 2344739"/>
              <a:gd name="connsiteX102" fmla="*/ 7520719 w 12193149"/>
              <a:gd name="connsiteY102" fmla="*/ 2147613 h 2344739"/>
              <a:gd name="connsiteX103" fmla="*/ 7508559 w 12193149"/>
              <a:gd name="connsiteY103" fmla="*/ 2148948 h 2344739"/>
              <a:gd name="connsiteX104" fmla="*/ 7508188 w 12193149"/>
              <a:gd name="connsiteY104" fmla="*/ 2148621 h 2344739"/>
              <a:gd name="connsiteX105" fmla="*/ 7496943 w 12193149"/>
              <a:gd name="connsiteY105" fmla="*/ 2150573 h 2344739"/>
              <a:gd name="connsiteX106" fmla="*/ 7406539 w 12193149"/>
              <a:gd name="connsiteY106" fmla="*/ 2142468 h 2344739"/>
              <a:gd name="connsiteX107" fmla="*/ 7219707 w 12193149"/>
              <a:gd name="connsiteY107" fmla="*/ 2156680 h 2344739"/>
              <a:gd name="connsiteX108" fmla="*/ 7202249 w 12193149"/>
              <a:gd name="connsiteY108" fmla="*/ 2161230 h 2344739"/>
              <a:gd name="connsiteX109" fmla="*/ 7198152 w 12193149"/>
              <a:gd name="connsiteY109" fmla="*/ 2166588 h 2344739"/>
              <a:gd name="connsiteX110" fmla="*/ 7171956 w 12193149"/>
              <a:gd name="connsiteY110" fmla="*/ 2171236 h 2344739"/>
              <a:gd name="connsiteX111" fmla="*/ 7098136 w 12193149"/>
              <a:gd name="connsiteY111" fmla="*/ 2183464 h 2344739"/>
              <a:gd name="connsiteX112" fmla="*/ 7019644 w 12193149"/>
              <a:gd name="connsiteY112" fmla="*/ 2183090 h 2344739"/>
              <a:gd name="connsiteX113" fmla="*/ 6905294 w 12193149"/>
              <a:gd name="connsiteY113" fmla="*/ 2212596 h 2344739"/>
              <a:gd name="connsiteX114" fmla="*/ 6709370 w 12193149"/>
              <a:gd name="connsiteY114" fmla="*/ 2240551 h 2344739"/>
              <a:gd name="connsiteX115" fmla="*/ 6550602 w 12193149"/>
              <a:gd name="connsiteY115" fmla="*/ 2269327 h 2344739"/>
              <a:gd name="connsiteX116" fmla="*/ 6318708 w 12193149"/>
              <a:gd name="connsiteY116" fmla="*/ 2316127 h 2344739"/>
              <a:gd name="connsiteX117" fmla="*/ 6169822 w 12193149"/>
              <a:gd name="connsiteY117" fmla="*/ 2318214 h 2344739"/>
              <a:gd name="connsiteX118" fmla="*/ 6074996 w 12193149"/>
              <a:gd name="connsiteY118" fmla="*/ 2338676 h 2344739"/>
              <a:gd name="connsiteX119" fmla="*/ 6069677 w 12193149"/>
              <a:gd name="connsiteY119" fmla="*/ 2337139 h 2344739"/>
              <a:gd name="connsiteX120" fmla="*/ 6049786 w 12193149"/>
              <a:gd name="connsiteY120" fmla="*/ 2337822 h 2344739"/>
              <a:gd name="connsiteX121" fmla="*/ 6042433 w 12193149"/>
              <a:gd name="connsiteY121" fmla="*/ 2329473 h 2344739"/>
              <a:gd name="connsiteX122" fmla="*/ 6011238 w 12193149"/>
              <a:gd name="connsiteY122" fmla="*/ 2324380 h 2344739"/>
              <a:gd name="connsiteX123" fmla="*/ 5958523 w 12193149"/>
              <a:gd name="connsiteY123" fmla="*/ 2328024 h 2344739"/>
              <a:gd name="connsiteX124" fmla="*/ 5760067 w 12193149"/>
              <a:gd name="connsiteY124" fmla="*/ 2343716 h 2344739"/>
              <a:gd name="connsiteX125" fmla="*/ 5628108 w 12193149"/>
              <a:gd name="connsiteY125" fmla="*/ 2344739 h 2344739"/>
              <a:gd name="connsiteX126" fmla="*/ 5472054 w 12193149"/>
              <a:gd name="connsiteY126" fmla="*/ 2330719 h 2344739"/>
              <a:gd name="connsiteX127" fmla="*/ 5433909 w 12193149"/>
              <a:gd name="connsiteY127" fmla="*/ 2319466 h 2344739"/>
              <a:gd name="connsiteX128" fmla="*/ 5382817 w 12193149"/>
              <a:gd name="connsiteY128" fmla="*/ 2301764 h 2344739"/>
              <a:gd name="connsiteX129" fmla="*/ 5262912 w 12193149"/>
              <a:gd name="connsiteY129" fmla="*/ 2281347 h 2344739"/>
              <a:gd name="connsiteX130" fmla="*/ 5224109 w 12193149"/>
              <a:gd name="connsiteY130" fmla="*/ 2270223 h 2344739"/>
              <a:gd name="connsiteX131" fmla="*/ 5175808 w 12193149"/>
              <a:gd name="connsiteY131" fmla="*/ 2267233 h 2344739"/>
              <a:gd name="connsiteX132" fmla="*/ 5157702 w 12193149"/>
              <a:gd name="connsiteY132" fmla="*/ 2260010 h 2344739"/>
              <a:gd name="connsiteX133" fmla="*/ 5143747 w 12193149"/>
              <a:gd name="connsiteY133" fmla="*/ 2256610 h 2344739"/>
              <a:gd name="connsiteX134" fmla="*/ 5140744 w 12193149"/>
              <a:gd name="connsiteY134" fmla="*/ 2254509 h 2344739"/>
              <a:gd name="connsiteX135" fmla="*/ 5122807 w 12193149"/>
              <a:gd name="connsiteY135" fmla="*/ 2243656 h 2344739"/>
              <a:gd name="connsiteX136" fmla="*/ 5066938 w 12193149"/>
              <a:gd name="connsiteY136" fmla="*/ 2250227 h 2344739"/>
              <a:gd name="connsiteX137" fmla="*/ 5012662 w 12193149"/>
              <a:gd name="connsiteY137" fmla="*/ 2233846 h 2344739"/>
              <a:gd name="connsiteX138" fmla="*/ 4841589 w 12193149"/>
              <a:gd name="connsiteY138" fmla="*/ 2209829 h 2344739"/>
              <a:gd name="connsiteX139" fmla="*/ 4763595 w 12193149"/>
              <a:gd name="connsiteY139" fmla="*/ 2182061 h 2344739"/>
              <a:gd name="connsiteX140" fmla="*/ 4724334 w 12193149"/>
              <a:gd name="connsiteY140" fmla="*/ 2173047 h 2344739"/>
              <a:gd name="connsiteX141" fmla="*/ 4722324 w 12193149"/>
              <a:gd name="connsiteY141" fmla="*/ 2172298 h 2344739"/>
              <a:gd name="connsiteX142" fmla="*/ 4723259 w 12193149"/>
              <a:gd name="connsiteY142" fmla="*/ 2172087 h 2344739"/>
              <a:gd name="connsiteX143" fmla="*/ 4718350 w 12193149"/>
              <a:gd name="connsiteY143" fmla="*/ 2170817 h 2344739"/>
              <a:gd name="connsiteX144" fmla="*/ 4722324 w 12193149"/>
              <a:gd name="connsiteY144" fmla="*/ 2172298 h 2344739"/>
              <a:gd name="connsiteX145" fmla="*/ 4716674 w 12193149"/>
              <a:gd name="connsiteY145" fmla="*/ 2173573 h 2344739"/>
              <a:gd name="connsiteX146" fmla="*/ 4516962 w 12193149"/>
              <a:gd name="connsiteY146" fmla="*/ 2163671 h 2344739"/>
              <a:gd name="connsiteX147" fmla="*/ 4429691 w 12193149"/>
              <a:gd name="connsiteY147" fmla="*/ 2153020 h 2344739"/>
              <a:gd name="connsiteX148" fmla="*/ 4364023 w 12193149"/>
              <a:gd name="connsiteY148" fmla="*/ 2151674 h 2344739"/>
              <a:gd name="connsiteX149" fmla="*/ 4318114 w 12193149"/>
              <a:gd name="connsiteY149" fmla="*/ 2158289 h 2344739"/>
              <a:gd name="connsiteX150" fmla="*/ 4316258 w 12193149"/>
              <a:gd name="connsiteY150" fmla="*/ 2156948 h 2344739"/>
              <a:gd name="connsiteX151" fmla="*/ 4296292 w 12193149"/>
              <a:gd name="connsiteY151" fmla="*/ 2155069 h 2344739"/>
              <a:gd name="connsiteX152" fmla="*/ 4291212 w 12193149"/>
              <a:gd name="connsiteY152" fmla="*/ 2157986 h 2344739"/>
              <a:gd name="connsiteX153" fmla="*/ 4277290 w 12193149"/>
              <a:gd name="connsiteY153" fmla="*/ 2157740 h 2344739"/>
              <a:gd name="connsiteX154" fmla="*/ 4249265 w 12193149"/>
              <a:gd name="connsiteY154" fmla="*/ 2160064 h 2344739"/>
              <a:gd name="connsiteX155" fmla="*/ 4203199 w 12193149"/>
              <a:gd name="connsiteY155" fmla="*/ 2157269 h 2344739"/>
              <a:gd name="connsiteX156" fmla="*/ 4202893 w 12193149"/>
              <a:gd name="connsiteY156" fmla="*/ 2156010 h 2344739"/>
              <a:gd name="connsiteX157" fmla="*/ 4192396 w 12193149"/>
              <a:gd name="connsiteY157" fmla="*/ 2150376 h 2344739"/>
              <a:gd name="connsiteX158" fmla="*/ 4143893 w 12193149"/>
              <a:gd name="connsiteY158" fmla="*/ 2134511 h 2344739"/>
              <a:gd name="connsiteX159" fmla="*/ 4084245 w 12193149"/>
              <a:gd name="connsiteY159" fmla="*/ 2107978 h 2344739"/>
              <a:gd name="connsiteX160" fmla="*/ 4075694 w 12193149"/>
              <a:gd name="connsiteY160" fmla="*/ 2107143 h 2344739"/>
              <a:gd name="connsiteX161" fmla="*/ 4075575 w 12193149"/>
              <a:gd name="connsiteY161" fmla="*/ 2106844 h 2344739"/>
              <a:gd name="connsiteX162" fmla="*/ 4066658 w 12193149"/>
              <a:gd name="connsiteY162" fmla="*/ 2105400 h 2344739"/>
              <a:gd name="connsiteX163" fmla="*/ 4060102 w 12193149"/>
              <a:gd name="connsiteY163" fmla="*/ 2105618 h 2344739"/>
              <a:gd name="connsiteX164" fmla="*/ 4043512 w 12193149"/>
              <a:gd name="connsiteY164" fmla="*/ 2103997 h 2344739"/>
              <a:gd name="connsiteX165" fmla="*/ 4038145 w 12193149"/>
              <a:gd name="connsiteY165" fmla="*/ 2101563 h 2344739"/>
              <a:gd name="connsiteX166" fmla="*/ 4036511 w 12193149"/>
              <a:gd name="connsiteY166" fmla="*/ 2097896 h 2344739"/>
              <a:gd name="connsiteX167" fmla="*/ 4034926 w 12193149"/>
              <a:gd name="connsiteY167" fmla="*/ 2098131 h 2344739"/>
              <a:gd name="connsiteX168" fmla="*/ 4005686 w 12193149"/>
              <a:gd name="connsiteY168" fmla="*/ 2085563 h 2344739"/>
              <a:gd name="connsiteX169" fmla="*/ 3937994 w 12193149"/>
              <a:gd name="connsiteY169" fmla="*/ 2068106 h 2344739"/>
              <a:gd name="connsiteX170" fmla="*/ 3898423 w 12193149"/>
              <a:gd name="connsiteY170" fmla="*/ 2062451 h 2344739"/>
              <a:gd name="connsiteX171" fmla="*/ 3790908 w 12193149"/>
              <a:gd name="connsiteY171" fmla="*/ 2042213 h 2344739"/>
              <a:gd name="connsiteX172" fmla="*/ 3683661 w 12193149"/>
              <a:gd name="connsiteY172" fmla="*/ 2018290 h 2344739"/>
              <a:gd name="connsiteX173" fmla="*/ 3611183 w 12193149"/>
              <a:gd name="connsiteY173" fmla="*/ 1986019 h 2344739"/>
              <a:gd name="connsiteX174" fmla="*/ 3605003 w 12193149"/>
              <a:gd name="connsiteY174" fmla="*/ 1987381 h 2344739"/>
              <a:gd name="connsiteX175" fmla="*/ 3595884 w 12193149"/>
              <a:gd name="connsiteY175" fmla="*/ 1987545 h 2344739"/>
              <a:gd name="connsiteX176" fmla="*/ 3595649 w 12193149"/>
              <a:gd name="connsiteY176" fmla="*/ 1987276 h 2344739"/>
              <a:gd name="connsiteX177" fmla="*/ 3587126 w 12193149"/>
              <a:gd name="connsiteY177" fmla="*/ 1987966 h 2344739"/>
              <a:gd name="connsiteX178" fmla="*/ 3537283 w 12193149"/>
              <a:gd name="connsiteY178" fmla="*/ 1978267 h 2344739"/>
              <a:gd name="connsiteX179" fmla="*/ 3474371 w 12193149"/>
              <a:gd name="connsiteY179" fmla="*/ 1974606 h 2344739"/>
              <a:gd name="connsiteX180" fmla="*/ 3401876 w 12193149"/>
              <a:gd name="connsiteY180" fmla="*/ 1962558 h 2344739"/>
              <a:gd name="connsiteX181" fmla="*/ 3365036 w 12193149"/>
              <a:gd name="connsiteY181" fmla="*/ 1979510 h 2344739"/>
              <a:gd name="connsiteX182" fmla="*/ 3345174 w 12193149"/>
              <a:gd name="connsiteY182" fmla="*/ 1981192 h 2344739"/>
              <a:gd name="connsiteX183" fmla="*/ 3342846 w 12193149"/>
              <a:gd name="connsiteY183" fmla="*/ 1980217 h 2344739"/>
              <a:gd name="connsiteX184" fmla="*/ 3263504 w 12193149"/>
              <a:gd name="connsiteY184" fmla="*/ 1986094 h 2344739"/>
              <a:gd name="connsiteX185" fmla="*/ 3143704 w 12193149"/>
              <a:gd name="connsiteY185" fmla="*/ 1993869 h 2344739"/>
              <a:gd name="connsiteX186" fmla="*/ 3031439 w 12193149"/>
              <a:gd name="connsiteY186" fmla="*/ 1996512 h 2344739"/>
              <a:gd name="connsiteX187" fmla="*/ 2782717 w 12193149"/>
              <a:gd name="connsiteY187" fmla="*/ 2018333 h 2344739"/>
              <a:gd name="connsiteX188" fmla="*/ 2647675 w 12193149"/>
              <a:gd name="connsiteY188" fmla="*/ 2028869 h 2344739"/>
              <a:gd name="connsiteX189" fmla="*/ 2569176 w 12193149"/>
              <a:gd name="connsiteY189" fmla="*/ 2002628 h 2344739"/>
              <a:gd name="connsiteX190" fmla="*/ 2444403 w 12193149"/>
              <a:gd name="connsiteY190" fmla="*/ 2016529 h 2344739"/>
              <a:gd name="connsiteX191" fmla="*/ 2316260 w 12193149"/>
              <a:gd name="connsiteY191" fmla="*/ 2024996 h 2344739"/>
              <a:gd name="connsiteX192" fmla="*/ 2209726 w 12193149"/>
              <a:gd name="connsiteY192" fmla="*/ 2019763 h 2344739"/>
              <a:gd name="connsiteX193" fmla="*/ 2095813 w 12193149"/>
              <a:gd name="connsiteY193" fmla="*/ 2003052 h 2344739"/>
              <a:gd name="connsiteX194" fmla="*/ 1998504 w 12193149"/>
              <a:gd name="connsiteY194" fmla="*/ 1995032 h 2344739"/>
              <a:gd name="connsiteX195" fmla="*/ 1929320 w 12193149"/>
              <a:gd name="connsiteY195" fmla="*/ 2016977 h 2344739"/>
              <a:gd name="connsiteX196" fmla="*/ 1922798 w 12193149"/>
              <a:gd name="connsiteY196" fmla="*/ 2012146 h 2344739"/>
              <a:gd name="connsiteX197" fmla="*/ 1874228 w 12193149"/>
              <a:gd name="connsiteY197" fmla="*/ 2013741 h 2344739"/>
              <a:gd name="connsiteX198" fmla="*/ 1787803 w 12193149"/>
              <a:gd name="connsiteY198" fmla="*/ 2041363 h 2344739"/>
              <a:gd name="connsiteX199" fmla="*/ 1739352 w 12193149"/>
              <a:gd name="connsiteY199" fmla="*/ 2036312 h 2344739"/>
              <a:gd name="connsiteX200" fmla="*/ 1676219 w 12193149"/>
              <a:gd name="connsiteY200" fmla="*/ 2019963 h 2344739"/>
              <a:gd name="connsiteX201" fmla="*/ 1609817 w 12193149"/>
              <a:gd name="connsiteY201" fmla="*/ 2013066 h 2344739"/>
              <a:gd name="connsiteX202" fmla="*/ 1497258 w 12193149"/>
              <a:gd name="connsiteY202" fmla="*/ 1987476 h 2344739"/>
              <a:gd name="connsiteX203" fmla="*/ 1151127 w 12193149"/>
              <a:gd name="connsiteY203" fmla="*/ 1938041 h 2344739"/>
              <a:gd name="connsiteX204" fmla="*/ 859417 w 12193149"/>
              <a:gd name="connsiteY204" fmla="*/ 1928608 h 2344739"/>
              <a:gd name="connsiteX205" fmla="*/ 838688 w 12193149"/>
              <a:gd name="connsiteY205" fmla="*/ 1929821 h 2344739"/>
              <a:gd name="connsiteX206" fmla="*/ 817957 w 12193149"/>
              <a:gd name="connsiteY206" fmla="*/ 1927857 h 2344739"/>
              <a:gd name="connsiteX207" fmla="*/ 812654 w 12193149"/>
              <a:gd name="connsiteY207" fmla="*/ 1930751 h 2344739"/>
              <a:gd name="connsiteX208" fmla="*/ 721195 w 12193149"/>
              <a:gd name="connsiteY208" fmla="*/ 1929661 h 2344739"/>
              <a:gd name="connsiteX209" fmla="*/ 720890 w 12193149"/>
              <a:gd name="connsiteY209" fmla="*/ 1928399 h 2344739"/>
              <a:gd name="connsiteX210" fmla="*/ 710023 w 12193149"/>
              <a:gd name="connsiteY210" fmla="*/ 1922722 h 2344739"/>
              <a:gd name="connsiteX211" fmla="*/ 597940 w 12193149"/>
              <a:gd name="connsiteY211" fmla="*/ 1879864 h 2344739"/>
              <a:gd name="connsiteX212" fmla="*/ 579683 w 12193149"/>
              <a:gd name="connsiteY212" fmla="*/ 1877212 h 2344739"/>
              <a:gd name="connsiteX213" fmla="*/ 572865 w 12193149"/>
              <a:gd name="connsiteY213" fmla="*/ 1877401 h 2344739"/>
              <a:gd name="connsiteX214" fmla="*/ 446247 w 12193149"/>
              <a:gd name="connsiteY214" fmla="*/ 1839371 h 2344739"/>
              <a:gd name="connsiteX215" fmla="*/ 405163 w 12193149"/>
              <a:gd name="connsiteY215" fmla="*/ 1833548 h 2344739"/>
              <a:gd name="connsiteX216" fmla="*/ 293583 w 12193149"/>
              <a:gd name="connsiteY216" fmla="*/ 1812852 h 2344739"/>
              <a:gd name="connsiteX217" fmla="*/ 119529 w 12193149"/>
              <a:gd name="connsiteY217" fmla="*/ 1761047 h 2344739"/>
              <a:gd name="connsiteX218" fmla="*/ 16674 w 12193149"/>
              <a:gd name="connsiteY218" fmla="*/ 1758191 h 2344739"/>
              <a:gd name="connsiteX219" fmla="*/ 1150 w 12193149"/>
              <a:gd name="connsiteY219" fmla="*/ 1752722 h 2344739"/>
              <a:gd name="connsiteX220" fmla="*/ 1148 w 12193149"/>
              <a:gd name="connsiteY220" fmla="*/ 222213 h 2344739"/>
              <a:gd name="connsiteX221" fmla="*/ 1148 w 12193149"/>
              <a:gd name="connsiteY221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38590 w 12193149"/>
              <a:gd name="connsiteY65" fmla="*/ 1869293 h 2344739"/>
              <a:gd name="connsiteX66" fmla="*/ 9232518 w 12193149"/>
              <a:gd name="connsiteY66" fmla="*/ 1893149 h 2344739"/>
              <a:gd name="connsiteX67" fmla="*/ 9156690 w 12193149"/>
              <a:gd name="connsiteY67" fmla="*/ 1903228 h 2344739"/>
              <a:gd name="connsiteX68" fmla="*/ 9054601 w 12193149"/>
              <a:gd name="connsiteY68" fmla="*/ 1910755 h 2344739"/>
              <a:gd name="connsiteX69" fmla="*/ 9006634 w 12193149"/>
              <a:gd name="connsiteY69" fmla="*/ 1914040 h 2344739"/>
              <a:gd name="connsiteX70" fmla="*/ 9006349 w 12193149"/>
              <a:gd name="connsiteY70" fmla="*/ 1913800 h 2344739"/>
              <a:gd name="connsiteX71" fmla="*/ 8997380 w 12193149"/>
              <a:gd name="connsiteY71" fmla="*/ 1915011 h 2344739"/>
              <a:gd name="connsiteX72" fmla="*/ 8991542 w 12193149"/>
              <a:gd name="connsiteY72" fmla="*/ 1917072 h 2344739"/>
              <a:gd name="connsiteX73" fmla="*/ 8975485 w 12193149"/>
              <a:gd name="connsiteY73" fmla="*/ 1920298 h 2344739"/>
              <a:gd name="connsiteX74" fmla="*/ 8969159 w 12193149"/>
              <a:gd name="connsiteY74" fmla="*/ 1919598 h 2344739"/>
              <a:gd name="connsiteX75" fmla="*/ 8964196 w 12193149"/>
              <a:gd name="connsiteY75" fmla="*/ 1917373 h 2344739"/>
              <a:gd name="connsiteX76" fmla="*/ 8930136 w 12193149"/>
              <a:gd name="connsiteY76" fmla="*/ 1914185 h 2344739"/>
              <a:gd name="connsiteX77" fmla="*/ 8753592 w 12193149"/>
              <a:gd name="connsiteY77" fmla="*/ 1933417 h 2344739"/>
              <a:gd name="connsiteX78" fmla="*/ 8708995 w 12193149"/>
              <a:gd name="connsiteY78" fmla="*/ 1935518 h 2344739"/>
              <a:gd name="connsiteX79" fmla="*/ 8597219 w 12193149"/>
              <a:gd name="connsiteY79" fmla="*/ 1944090 h 2344739"/>
              <a:gd name="connsiteX80" fmla="*/ 8526378 w 12193149"/>
              <a:gd name="connsiteY80" fmla="*/ 1929248 h 2344739"/>
              <a:gd name="connsiteX81" fmla="*/ 8512131 w 12193149"/>
              <a:gd name="connsiteY81" fmla="*/ 1935163 h 2344739"/>
              <a:gd name="connsiteX82" fmla="*/ 8507315 w 12193149"/>
              <a:gd name="connsiteY82" fmla="*/ 1938164 h 2344739"/>
              <a:gd name="connsiteX83" fmla="*/ 8499116 w 12193149"/>
              <a:gd name="connsiteY83" fmla="*/ 1940902 h 2344739"/>
              <a:gd name="connsiteX84" fmla="*/ 8498742 w 12193149"/>
              <a:gd name="connsiteY84" fmla="*/ 1940723 h 2344739"/>
              <a:gd name="connsiteX85" fmla="*/ 8491397 w 12193149"/>
              <a:gd name="connsiteY85" fmla="*/ 1943773 h 2344739"/>
              <a:gd name="connsiteX86" fmla="*/ 8368330 w 12193149"/>
              <a:gd name="connsiteY86" fmla="*/ 1957815 h 2344739"/>
              <a:gd name="connsiteX87" fmla="*/ 8354947 w 12193149"/>
              <a:gd name="connsiteY87" fmla="*/ 1958009 h 2344739"/>
              <a:gd name="connsiteX88" fmla="*/ 8321252 w 12193149"/>
              <a:gd name="connsiteY88" fmla="*/ 1974587 h 2344739"/>
              <a:gd name="connsiteX89" fmla="*/ 8315581 w 12193149"/>
              <a:gd name="connsiteY89" fmla="*/ 1974913 h 2344739"/>
              <a:gd name="connsiteX90" fmla="*/ 8296322 w 12193149"/>
              <a:gd name="connsiteY90" fmla="*/ 1988808 h 2344739"/>
              <a:gd name="connsiteX91" fmla="*/ 8285424 w 12193149"/>
              <a:gd name="connsiteY91" fmla="*/ 1994631 h 2344739"/>
              <a:gd name="connsiteX92" fmla="*/ 8284298 w 12193149"/>
              <a:gd name="connsiteY92" fmla="*/ 1999074 h 2344739"/>
              <a:gd name="connsiteX93" fmla="*/ 8267224 w 12193149"/>
              <a:gd name="connsiteY93" fmla="*/ 2006249 h 2344739"/>
              <a:gd name="connsiteX94" fmla="*/ 8264525 w 12193149"/>
              <a:gd name="connsiteY94" fmla="*/ 2006019 h 2344739"/>
              <a:gd name="connsiteX95" fmla="*/ 8253181 w 12193149"/>
              <a:gd name="connsiteY95" fmla="*/ 2015862 h 2344739"/>
              <a:gd name="connsiteX96" fmla="*/ 8246982 w 12193149"/>
              <a:gd name="connsiteY96" fmla="*/ 2028854 h 2344739"/>
              <a:gd name="connsiteX97" fmla="*/ 8091420 w 12193149"/>
              <a:gd name="connsiteY97" fmla="*/ 2075015 h 2344739"/>
              <a:gd name="connsiteX98" fmla="*/ 7906555 w 12193149"/>
              <a:gd name="connsiteY98" fmla="*/ 2116988 h 2344739"/>
              <a:gd name="connsiteX99" fmla="*/ 7719893 w 12193149"/>
              <a:gd name="connsiteY99" fmla="*/ 2142703 h 2344739"/>
              <a:gd name="connsiteX100" fmla="*/ 7615495 w 12193149"/>
              <a:gd name="connsiteY100" fmla="*/ 2139232 h 2344739"/>
              <a:gd name="connsiteX101" fmla="*/ 7528691 w 12193149"/>
              <a:gd name="connsiteY101" fmla="*/ 2145060 h 2344739"/>
              <a:gd name="connsiteX102" fmla="*/ 7520719 w 12193149"/>
              <a:gd name="connsiteY102" fmla="*/ 2147613 h 2344739"/>
              <a:gd name="connsiteX103" fmla="*/ 7508559 w 12193149"/>
              <a:gd name="connsiteY103" fmla="*/ 2148948 h 2344739"/>
              <a:gd name="connsiteX104" fmla="*/ 7508188 w 12193149"/>
              <a:gd name="connsiteY104" fmla="*/ 2148621 h 2344739"/>
              <a:gd name="connsiteX105" fmla="*/ 7496943 w 12193149"/>
              <a:gd name="connsiteY105" fmla="*/ 2150573 h 2344739"/>
              <a:gd name="connsiteX106" fmla="*/ 7406539 w 12193149"/>
              <a:gd name="connsiteY106" fmla="*/ 2142468 h 2344739"/>
              <a:gd name="connsiteX107" fmla="*/ 7219707 w 12193149"/>
              <a:gd name="connsiteY107" fmla="*/ 2156680 h 2344739"/>
              <a:gd name="connsiteX108" fmla="*/ 7202249 w 12193149"/>
              <a:gd name="connsiteY108" fmla="*/ 2161230 h 2344739"/>
              <a:gd name="connsiteX109" fmla="*/ 7198152 w 12193149"/>
              <a:gd name="connsiteY109" fmla="*/ 2166588 h 2344739"/>
              <a:gd name="connsiteX110" fmla="*/ 7171956 w 12193149"/>
              <a:gd name="connsiteY110" fmla="*/ 2171236 h 2344739"/>
              <a:gd name="connsiteX111" fmla="*/ 7098136 w 12193149"/>
              <a:gd name="connsiteY111" fmla="*/ 2183464 h 2344739"/>
              <a:gd name="connsiteX112" fmla="*/ 7019644 w 12193149"/>
              <a:gd name="connsiteY112" fmla="*/ 2183090 h 2344739"/>
              <a:gd name="connsiteX113" fmla="*/ 6905294 w 12193149"/>
              <a:gd name="connsiteY113" fmla="*/ 2212596 h 2344739"/>
              <a:gd name="connsiteX114" fmla="*/ 6709370 w 12193149"/>
              <a:gd name="connsiteY114" fmla="*/ 2240551 h 2344739"/>
              <a:gd name="connsiteX115" fmla="*/ 6550602 w 12193149"/>
              <a:gd name="connsiteY115" fmla="*/ 2269327 h 2344739"/>
              <a:gd name="connsiteX116" fmla="*/ 6318708 w 12193149"/>
              <a:gd name="connsiteY116" fmla="*/ 2316127 h 2344739"/>
              <a:gd name="connsiteX117" fmla="*/ 6169822 w 12193149"/>
              <a:gd name="connsiteY117" fmla="*/ 2318214 h 2344739"/>
              <a:gd name="connsiteX118" fmla="*/ 6074996 w 12193149"/>
              <a:gd name="connsiteY118" fmla="*/ 2338676 h 2344739"/>
              <a:gd name="connsiteX119" fmla="*/ 6069677 w 12193149"/>
              <a:gd name="connsiteY119" fmla="*/ 2337139 h 2344739"/>
              <a:gd name="connsiteX120" fmla="*/ 6049786 w 12193149"/>
              <a:gd name="connsiteY120" fmla="*/ 2337822 h 2344739"/>
              <a:gd name="connsiteX121" fmla="*/ 6042433 w 12193149"/>
              <a:gd name="connsiteY121" fmla="*/ 2329473 h 2344739"/>
              <a:gd name="connsiteX122" fmla="*/ 6011238 w 12193149"/>
              <a:gd name="connsiteY122" fmla="*/ 2324380 h 2344739"/>
              <a:gd name="connsiteX123" fmla="*/ 5958523 w 12193149"/>
              <a:gd name="connsiteY123" fmla="*/ 2328024 h 2344739"/>
              <a:gd name="connsiteX124" fmla="*/ 5760067 w 12193149"/>
              <a:gd name="connsiteY124" fmla="*/ 2343716 h 2344739"/>
              <a:gd name="connsiteX125" fmla="*/ 5628108 w 12193149"/>
              <a:gd name="connsiteY125" fmla="*/ 2344739 h 2344739"/>
              <a:gd name="connsiteX126" fmla="*/ 5472054 w 12193149"/>
              <a:gd name="connsiteY126" fmla="*/ 2330719 h 2344739"/>
              <a:gd name="connsiteX127" fmla="*/ 5433909 w 12193149"/>
              <a:gd name="connsiteY127" fmla="*/ 2319466 h 2344739"/>
              <a:gd name="connsiteX128" fmla="*/ 5382817 w 12193149"/>
              <a:gd name="connsiteY128" fmla="*/ 2301764 h 2344739"/>
              <a:gd name="connsiteX129" fmla="*/ 5262912 w 12193149"/>
              <a:gd name="connsiteY129" fmla="*/ 2281347 h 2344739"/>
              <a:gd name="connsiteX130" fmla="*/ 5224109 w 12193149"/>
              <a:gd name="connsiteY130" fmla="*/ 2270223 h 2344739"/>
              <a:gd name="connsiteX131" fmla="*/ 5175808 w 12193149"/>
              <a:gd name="connsiteY131" fmla="*/ 2267233 h 2344739"/>
              <a:gd name="connsiteX132" fmla="*/ 5157702 w 12193149"/>
              <a:gd name="connsiteY132" fmla="*/ 2260010 h 2344739"/>
              <a:gd name="connsiteX133" fmla="*/ 5143747 w 12193149"/>
              <a:gd name="connsiteY133" fmla="*/ 2256610 h 2344739"/>
              <a:gd name="connsiteX134" fmla="*/ 5140744 w 12193149"/>
              <a:gd name="connsiteY134" fmla="*/ 2254509 h 2344739"/>
              <a:gd name="connsiteX135" fmla="*/ 5122807 w 12193149"/>
              <a:gd name="connsiteY135" fmla="*/ 2243656 h 2344739"/>
              <a:gd name="connsiteX136" fmla="*/ 5066938 w 12193149"/>
              <a:gd name="connsiteY136" fmla="*/ 2250227 h 2344739"/>
              <a:gd name="connsiteX137" fmla="*/ 5012662 w 12193149"/>
              <a:gd name="connsiteY137" fmla="*/ 2233846 h 2344739"/>
              <a:gd name="connsiteX138" fmla="*/ 4841589 w 12193149"/>
              <a:gd name="connsiteY138" fmla="*/ 2209829 h 2344739"/>
              <a:gd name="connsiteX139" fmla="*/ 4763595 w 12193149"/>
              <a:gd name="connsiteY139" fmla="*/ 2182061 h 2344739"/>
              <a:gd name="connsiteX140" fmla="*/ 4724334 w 12193149"/>
              <a:gd name="connsiteY140" fmla="*/ 2173047 h 2344739"/>
              <a:gd name="connsiteX141" fmla="*/ 4722324 w 12193149"/>
              <a:gd name="connsiteY141" fmla="*/ 2172298 h 2344739"/>
              <a:gd name="connsiteX142" fmla="*/ 4723259 w 12193149"/>
              <a:gd name="connsiteY142" fmla="*/ 2172087 h 2344739"/>
              <a:gd name="connsiteX143" fmla="*/ 4718350 w 12193149"/>
              <a:gd name="connsiteY143" fmla="*/ 2170817 h 2344739"/>
              <a:gd name="connsiteX144" fmla="*/ 4722324 w 12193149"/>
              <a:gd name="connsiteY144" fmla="*/ 2172298 h 2344739"/>
              <a:gd name="connsiteX145" fmla="*/ 4716674 w 12193149"/>
              <a:gd name="connsiteY145" fmla="*/ 2173573 h 2344739"/>
              <a:gd name="connsiteX146" fmla="*/ 4516962 w 12193149"/>
              <a:gd name="connsiteY146" fmla="*/ 2163671 h 2344739"/>
              <a:gd name="connsiteX147" fmla="*/ 4429691 w 12193149"/>
              <a:gd name="connsiteY147" fmla="*/ 2153020 h 2344739"/>
              <a:gd name="connsiteX148" fmla="*/ 4364023 w 12193149"/>
              <a:gd name="connsiteY148" fmla="*/ 2151674 h 2344739"/>
              <a:gd name="connsiteX149" fmla="*/ 4318114 w 12193149"/>
              <a:gd name="connsiteY149" fmla="*/ 2158289 h 2344739"/>
              <a:gd name="connsiteX150" fmla="*/ 4316258 w 12193149"/>
              <a:gd name="connsiteY150" fmla="*/ 2156948 h 2344739"/>
              <a:gd name="connsiteX151" fmla="*/ 4296292 w 12193149"/>
              <a:gd name="connsiteY151" fmla="*/ 2155069 h 2344739"/>
              <a:gd name="connsiteX152" fmla="*/ 4291212 w 12193149"/>
              <a:gd name="connsiteY152" fmla="*/ 2157986 h 2344739"/>
              <a:gd name="connsiteX153" fmla="*/ 4277290 w 12193149"/>
              <a:gd name="connsiteY153" fmla="*/ 2157740 h 2344739"/>
              <a:gd name="connsiteX154" fmla="*/ 4249265 w 12193149"/>
              <a:gd name="connsiteY154" fmla="*/ 2160064 h 2344739"/>
              <a:gd name="connsiteX155" fmla="*/ 4203199 w 12193149"/>
              <a:gd name="connsiteY155" fmla="*/ 2157269 h 2344739"/>
              <a:gd name="connsiteX156" fmla="*/ 4202893 w 12193149"/>
              <a:gd name="connsiteY156" fmla="*/ 2156010 h 2344739"/>
              <a:gd name="connsiteX157" fmla="*/ 4192396 w 12193149"/>
              <a:gd name="connsiteY157" fmla="*/ 2150376 h 2344739"/>
              <a:gd name="connsiteX158" fmla="*/ 4143893 w 12193149"/>
              <a:gd name="connsiteY158" fmla="*/ 2134511 h 2344739"/>
              <a:gd name="connsiteX159" fmla="*/ 4084245 w 12193149"/>
              <a:gd name="connsiteY159" fmla="*/ 2107978 h 2344739"/>
              <a:gd name="connsiteX160" fmla="*/ 4075694 w 12193149"/>
              <a:gd name="connsiteY160" fmla="*/ 2107143 h 2344739"/>
              <a:gd name="connsiteX161" fmla="*/ 4075575 w 12193149"/>
              <a:gd name="connsiteY161" fmla="*/ 2106844 h 2344739"/>
              <a:gd name="connsiteX162" fmla="*/ 4066658 w 12193149"/>
              <a:gd name="connsiteY162" fmla="*/ 2105400 h 2344739"/>
              <a:gd name="connsiteX163" fmla="*/ 4060102 w 12193149"/>
              <a:gd name="connsiteY163" fmla="*/ 2105618 h 2344739"/>
              <a:gd name="connsiteX164" fmla="*/ 4043512 w 12193149"/>
              <a:gd name="connsiteY164" fmla="*/ 2103997 h 2344739"/>
              <a:gd name="connsiteX165" fmla="*/ 4038145 w 12193149"/>
              <a:gd name="connsiteY165" fmla="*/ 2101563 h 2344739"/>
              <a:gd name="connsiteX166" fmla="*/ 4036511 w 12193149"/>
              <a:gd name="connsiteY166" fmla="*/ 2097896 h 2344739"/>
              <a:gd name="connsiteX167" fmla="*/ 4034926 w 12193149"/>
              <a:gd name="connsiteY167" fmla="*/ 2098131 h 2344739"/>
              <a:gd name="connsiteX168" fmla="*/ 4005686 w 12193149"/>
              <a:gd name="connsiteY168" fmla="*/ 2085563 h 2344739"/>
              <a:gd name="connsiteX169" fmla="*/ 3937994 w 12193149"/>
              <a:gd name="connsiteY169" fmla="*/ 2068106 h 2344739"/>
              <a:gd name="connsiteX170" fmla="*/ 3898423 w 12193149"/>
              <a:gd name="connsiteY170" fmla="*/ 2062451 h 2344739"/>
              <a:gd name="connsiteX171" fmla="*/ 3790908 w 12193149"/>
              <a:gd name="connsiteY171" fmla="*/ 2042213 h 2344739"/>
              <a:gd name="connsiteX172" fmla="*/ 3683661 w 12193149"/>
              <a:gd name="connsiteY172" fmla="*/ 2018290 h 2344739"/>
              <a:gd name="connsiteX173" fmla="*/ 3611183 w 12193149"/>
              <a:gd name="connsiteY173" fmla="*/ 1986019 h 2344739"/>
              <a:gd name="connsiteX174" fmla="*/ 3605003 w 12193149"/>
              <a:gd name="connsiteY174" fmla="*/ 1987381 h 2344739"/>
              <a:gd name="connsiteX175" fmla="*/ 3595884 w 12193149"/>
              <a:gd name="connsiteY175" fmla="*/ 1987545 h 2344739"/>
              <a:gd name="connsiteX176" fmla="*/ 3595649 w 12193149"/>
              <a:gd name="connsiteY176" fmla="*/ 1987276 h 2344739"/>
              <a:gd name="connsiteX177" fmla="*/ 3587126 w 12193149"/>
              <a:gd name="connsiteY177" fmla="*/ 1987966 h 2344739"/>
              <a:gd name="connsiteX178" fmla="*/ 3537283 w 12193149"/>
              <a:gd name="connsiteY178" fmla="*/ 1978267 h 2344739"/>
              <a:gd name="connsiteX179" fmla="*/ 3474371 w 12193149"/>
              <a:gd name="connsiteY179" fmla="*/ 1974606 h 2344739"/>
              <a:gd name="connsiteX180" fmla="*/ 3401876 w 12193149"/>
              <a:gd name="connsiteY180" fmla="*/ 1962558 h 2344739"/>
              <a:gd name="connsiteX181" fmla="*/ 3365036 w 12193149"/>
              <a:gd name="connsiteY181" fmla="*/ 1979510 h 2344739"/>
              <a:gd name="connsiteX182" fmla="*/ 3345174 w 12193149"/>
              <a:gd name="connsiteY182" fmla="*/ 1981192 h 2344739"/>
              <a:gd name="connsiteX183" fmla="*/ 3342846 w 12193149"/>
              <a:gd name="connsiteY183" fmla="*/ 1980217 h 2344739"/>
              <a:gd name="connsiteX184" fmla="*/ 3263504 w 12193149"/>
              <a:gd name="connsiteY184" fmla="*/ 1986094 h 2344739"/>
              <a:gd name="connsiteX185" fmla="*/ 3143704 w 12193149"/>
              <a:gd name="connsiteY185" fmla="*/ 1993869 h 2344739"/>
              <a:gd name="connsiteX186" fmla="*/ 3031439 w 12193149"/>
              <a:gd name="connsiteY186" fmla="*/ 1996512 h 2344739"/>
              <a:gd name="connsiteX187" fmla="*/ 2782717 w 12193149"/>
              <a:gd name="connsiteY187" fmla="*/ 2018333 h 2344739"/>
              <a:gd name="connsiteX188" fmla="*/ 2647675 w 12193149"/>
              <a:gd name="connsiteY188" fmla="*/ 2028869 h 2344739"/>
              <a:gd name="connsiteX189" fmla="*/ 2569176 w 12193149"/>
              <a:gd name="connsiteY189" fmla="*/ 2002628 h 2344739"/>
              <a:gd name="connsiteX190" fmla="*/ 2444403 w 12193149"/>
              <a:gd name="connsiteY190" fmla="*/ 2016529 h 2344739"/>
              <a:gd name="connsiteX191" fmla="*/ 2316260 w 12193149"/>
              <a:gd name="connsiteY191" fmla="*/ 2024996 h 2344739"/>
              <a:gd name="connsiteX192" fmla="*/ 2209726 w 12193149"/>
              <a:gd name="connsiteY192" fmla="*/ 2019763 h 2344739"/>
              <a:gd name="connsiteX193" fmla="*/ 2095813 w 12193149"/>
              <a:gd name="connsiteY193" fmla="*/ 2003052 h 2344739"/>
              <a:gd name="connsiteX194" fmla="*/ 1998504 w 12193149"/>
              <a:gd name="connsiteY194" fmla="*/ 1995032 h 2344739"/>
              <a:gd name="connsiteX195" fmla="*/ 1929320 w 12193149"/>
              <a:gd name="connsiteY195" fmla="*/ 2016977 h 2344739"/>
              <a:gd name="connsiteX196" fmla="*/ 1922798 w 12193149"/>
              <a:gd name="connsiteY196" fmla="*/ 2012146 h 2344739"/>
              <a:gd name="connsiteX197" fmla="*/ 1874228 w 12193149"/>
              <a:gd name="connsiteY197" fmla="*/ 2013741 h 2344739"/>
              <a:gd name="connsiteX198" fmla="*/ 1787803 w 12193149"/>
              <a:gd name="connsiteY198" fmla="*/ 2041363 h 2344739"/>
              <a:gd name="connsiteX199" fmla="*/ 1739352 w 12193149"/>
              <a:gd name="connsiteY199" fmla="*/ 2036312 h 2344739"/>
              <a:gd name="connsiteX200" fmla="*/ 1676219 w 12193149"/>
              <a:gd name="connsiteY200" fmla="*/ 2019963 h 2344739"/>
              <a:gd name="connsiteX201" fmla="*/ 1609817 w 12193149"/>
              <a:gd name="connsiteY201" fmla="*/ 2013066 h 2344739"/>
              <a:gd name="connsiteX202" fmla="*/ 1497258 w 12193149"/>
              <a:gd name="connsiteY202" fmla="*/ 1987476 h 2344739"/>
              <a:gd name="connsiteX203" fmla="*/ 1151127 w 12193149"/>
              <a:gd name="connsiteY203" fmla="*/ 1938041 h 2344739"/>
              <a:gd name="connsiteX204" fmla="*/ 859417 w 12193149"/>
              <a:gd name="connsiteY204" fmla="*/ 1928608 h 2344739"/>
              <a:gd name="connsiteX205" fmla="*/ 838688 w 12193149"/>
              <a:gd name="connsiteY205" fmla="*/ 1929821 h 2344739"/>
              <a:gd name="connsiteX206" fmla="*/ 817957 w 12193149"/>
              <a:gd name="connsiteY206" fmla="*/ 1927857 h 2344739"/>
              <a:gd name="connsiteX207" fmla="*/ 812654 w 12193149"/>
              <a:gd name="connsiteY207" fmla="*/ 1930751 h 2344739"/>
              <a:gd name="connsiteX208" fmla="*/ 721195 w 12193149"/>
              <a:gd name="connsiteY208" fmla="*/ 1929661 h 2344739"/>
              <a:gd name="connsiteX209" fmla="*/ 720890 w 12193149"/>
              <a:gd name="connsiteY209" fmla="*/ 1928399 h 2344739"/>
              <a:gd name="connsiteX210" fmla="*/ 710023 w 12193149"/>
              <a:gd name="connsiteY210" fmla="*/ 1922722 h 2344739"/>
              <a:gd name="connsiteX211" fmla="*/ 597940 w 12193149"/>
              <a:gd name="connsiteY211" fmla="*/ 1879864 h 2344739"/>
              <a:gd name="connsiteX212" fmla="*/ 579683 w 12193149"/>
              <a:gd name="connsiteY212" fmla="*/ 1877212 h 2344739"/>
              <a:gd name="connsiteX213" fmla="*/ 572865 w 12193149"/>
              <a:gd name="connsiteY213" fmla="*/ 1877401 h 2344739"/>
              <a:gd name="connsiteX214" fmla="*/ 446247 w 12193149"/>
              <a:gd name="connsiteY214" fmla="*/ 1839371 h 2344739"/>
              <a:gd name="connsiteX215" fmla="*/ 405163 w 12193149"/>
              <a:gd name="connsiteY215" fmla="*/ 1833548 h 2344739"/>
              <a:gd name="connsiteX216" fmla="*/ 293583 w 12193149"/>
              <a:gd name="connsiteY216" fmla="*/ 1812852 h 2344739"/>
              <a:gd name="connsiteX217" fmla="*/ 119529 w 12193149"/>
              <a:gd name="connsiteY217" fmla="*/ 1761047 h 2344739"/>
              <a:gd name="connsiteX218" fmla="*/ 16674 w 12193149"/>
              <a:gd name="connsiteY218" fmla="*/ 1758191 h 2344739"/>
              <a:gd name="connsiteX219" fmla="*/ 1150 w 12193149"/>
              <a:gd name="connsiteY219" fmla="*/ 1752722 h 2344739"/>
              <a:gd name="connsiteX220" fmla="*/ 1148 w 12193149"/>
              <a:gd name="connsiteY220" fmla="*/ 222213 h 2344739"/>
              <a:gd name="connsiteX221" fmla="*/ 1148 w 12193149"/>
              <a:gd name="connsiteY221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083317 w 12193149"/>
              <a:gd name="connsiteY58" fmla="*/ 1743296 h 2344739"/>
              <a:gd name="connsiteX59" fmla="*/ 10040388 w 12193149"/>
              <a:gd name="connsiteY59" fmla="*/ 1741632 h 2344739"/>
              <a:gd name="connsiteX60" fmla="*/ 9961167 w 12193149"/>
              <a:gd name="connsiteY60" fmla="*/ 1757147 h 2344739"/>
              <a:gd name="connsiteX61" fmla="*/ 9848940 w 12193149"/>
              <a:gd name="connsiteY61" fmla="*/ 1763915 h 2344739"/>
              <a:gd name="connsiteX62" fmla="*/ 9729457 w 12193149"/>
              <a:gd name="connsiteY62" fmla="*/ 1784122 h 2344739"/>
              <a:gd name="connsiteX63" fmla="*/ 9585655 w 12193149"/>
              <a:gd name="connsiteY63" fmla="*/ 1795542 h 2344739"/>
              <a:gd name="connsiteX64" fmla="*/ 9338590 w 12193149"/>
              <a:gd name="connsiteY64" fmla="*/ 1869293 h 2344739"/>
              <a:gd name="connsiteX65" fmla="*/ 9232518 w 12193149"/>
              <a:gd name="connsiteY65" fmla="*/ 1893149 h 2344739"/>
              <a:gd name="connsiteX66" fmla="*/ 9156690 w 12193149"/>
              <a:gd name="connsiteY66" fmla="*/ 1903228 h 2344739"/>
              <a:gd name="connsiteX67" fmla="*/ 9054601 w 12193149"/>
              <a:gd name="connsiteY67" fmla="*/ 1910755 h 2344739"/>
              <a:gd name="connsiteX68" fmla="*/ 9006634 w 12193149"/>
              <a:gd name="connsiteY68" fmla="*/ 1914040 h 2344739"/>
              <a:gd name="connsiteX69" fmla="*/ 9006349 w 12193149"/>
              <a:gd name="connsiteY69" fmla="*/ 1913800 h 2344739"/>
              <a:gd name="connsiteX70" fmla="*/ 8997380 w 12193149"/>
              <a:gd name="connsiteY70" fmla="*/ 1915011 h 2344739"/>
              <a:gd name="connsiteX71" fmla="*/ 8991542 w 12193149"/>
              <a:gd name="connsiteY71" fmla="*/ 1917072 h 2344739"/>
              <a:gd name="connsiteX72" fmla="*/ 8975485 w 12193149"/>
              <a:gd name="connsiteY72" fmla="*/ 1920298 h 2344739"/>
              <a:gd name="connsiteX73" fmla="*/ 8969159 w 12193149"/>
              <a:gd name="connsiteY73" fmla="*/ 1919598 h 2344739"/>
              <a:gd name="connsiteX74" fmla="*/ 8964196 w 12193149"/>
              <a:gd name="connsiteY74" fmla="*/ 1917373 h 2344739"/>
              <a:gd name="connsiteX75" fmla="*/ 8930136 w 12193149"/>
              <a:gd name="connsiteY75" fmla="*/ 1914185 h 2344739"/>
              <a:gd name="connsiteX76" fmla="*/ 8753592 w 12193149"/>
              <a:gd name="connsiteY76" fmla="*/ 1933417 h 2344739"/>
              <a:gd name="connsiteX77" fmla="*/ 8708995 w 12193149"/>
              <a:gd name="connsiteY77" fmla="*/ 1935518 h 2344739"/>
              <a:gd name="connsiteX78" fmla="*/ 8597219 w 12193149"/>
              <a:gd name="connsiteY78" fmla="*/ 1944090 h 2344739"/>
              <a:gd name="connsiteX79" fmla="*/ 8526378 w 12193149"/>
              <a:gd name="connsiteY79" fmla="*/ 1929248 h 2344739"/>
              <a:gd name="connsiteX80" fmla="*/ 8512131 w 12193149"/>
              <a:gd name="connsiteY80" fmla="*/ 1935163 h 2344739"/>
              <a:gd name="connsiteX81" fmla="*/ 8507315 w 12193149"/>
              <a:gd name="connsiteY81" fmla="*/ 1938164 h 2344739"/>
              <a:gd name="connsiteX82" fmla="*/ 8499116 w 12193149"/>
              <a:gd name="connsiteY82" fmla="*/ 1940902 h 2344739"/>
              <a:gd name="connsiteX83" fmla="*/ 8498742 w 12193149"/>
              <a:gd name="connsiteY83" fmla="*/ 1940723 h 2344739"/>
              <a:gd name="connsiteX84" fmla="*/ 8491397 w 12193149"/>
              <a:gd name="connsiteY84" fmla="*/ 1943773 h 2344739"/>
              <a:gd name="connsiteX85" fmla="*/ 8368330 w 12193149"/>
              <a:gd name="connsiteY85" fmla="*/ 1957815 h 2344739"/>
              <a:gd name="connsiteX86" fmla="*/ 8354947 w 12193149"/>
              <a:gd name="connsiteY86" fmla="*/ 1958009 h 2344739"/>
              <a:gd name="connsiteX87" fmla="*/ 8321252 w 12193149"/>
              <a:gd name="connsiteY87" fmla="*/ 1974587 h 2344739"/>
              <a:gd name="connsiteX88" fmla="*/ 8315581 w 12193149"/>
              <a:gd name="connsiteY88" fmla="*/ 1974913 h 2344739"/>
              <a:gd name="connsiteX89" fmla="*/ 8296322 w 12193149"/>
              <a:gd name="connsiteY89" fmla="*/ 1988808 h 2344739"/>
              <a:gd name="connsiteX90" fmla="*/ 8285424 w 12193149"/>
              <a:gd name="connsiteY90" fmla="*/ 1994631 h 2344739"/>
              <a:gd name="connsiteX91" fmla="*/ 8284298 w 12193149"/>
              <a:gd name="connsiteY91" fmla="*/ 1999074 h 2344739"/>
              <a:gd name="connsiteX92" fmla="*/ 8267224 w 12193149"/>
              <a:gd name="connsiteY92" fmla="*/ 2006249 h 2344739"/>
              <a:gd name="connsiteX93" fmla="*/ 8264525 w 12193149"/>
              <a:gd name="connsiteY93" fmla="*/ 2006019 h 2344739"/>
              <a:gd name="connsiteX94" fmla="*/ 8253181 w 12193149"/>
              <a:gd name="connsiteY94" fmla="*/ 2015862 h 2344739"/>
              <a:gd name="connsiteX95" fmla="*/ 8246982 w 12193149"/>
              <a:gd name="connsiteY95" fmla="*/ 2028854 h 2344739"/>
              <a:gd name="connsiteX96" fmla="*/ 8091420 w 12193149"/>
              <a:gd name="connsiteY96" fmla="*/ 2075015 h 2344739"/>
              <a:gd name="connsiteX97" fmla="*/ 7906555 w 12193149"/>
              <a:gd name="connsiteY97" fmla="*/ 2116988 h 2344739"/>
              <a:gd name="connsiteX98" fmla="*/ 7719893 w 12193149"/>
              <a:gd name="connsiteY98" fmla="*/ 2142703 h 2344739"/>
              <a:gd name="connsiteX99" fmla="*/ 7615495 w 12193149"/>
              <a:gd name="connsiteY99" fmla="*/ 2139232 h 2344739"/>
              <a:gd name="connsiteX100" fmla="*/ 7528691 w 12193149"/>
              <a:gd name="connsiteY100" fmla="*/ 2145060 h 2344739"/>
              <a:gd name="connsiteX101" fmla="*/ 7520719 w 12193149"/>
              <a:gd name="connsiteY101" fmla="*/ 2147613 h 2344739"/>
              <a:gd name="connsiteX102" fmla="*/ 7508559 w 12193149"/>
              <a:gd name="connsiteY102" fmla="*/ 2148948 h 2344739"/>
              <a:gd name="connsiteX103" fmla="*/ 7508188 w 12193149"/>
              <a:gd name="connsiteY103" fmla="*/ 2148621 h 2344739"/>
              <a:gd name="connsiteX104" fmla="*/ 7496943 w 12193149"/>
              <a:gd name="connsiteY104" fmla="*/ 2150573 h 2344739"/>
              <a:gd name="connsiteX105" fmla="*/ 7406539 w 12193149"/>
              <a:gd name="connsiteY105" fmla="*/ 2142468 h 2344739"/>
              <a:gd name="connsiteX106" fmla="*/ 7219707 w 12193149"/>
              <a:gd name="connsiteY106" fmla="*/ 2156680 h 2344739"/>
              <a:gd name="connsiteX107" fmla="*/ 7202249 w 12193149"/>
              <a:gd name="connsiteY107" fmla="*/ 2161230 h 2344739"/>
              <a:gd name="connsiteX108" fmla="*/ 7198152 w 12193149"/>
              <a:gd name="connsiteY108" fmla="*/ 2166588 h 2344739"/>
              <a:gd name="connsiteX109" fmla="*/ 7171956 w 12193149"/>
              <a:gd name="connsiteY109" fmla="*/ 2171236 h 2344739"/>
              <a:gd name="connsiteX110" fmla="*/ 7098136 w 12193149"/>
              <a:gd name="connsiteY110" fmla="*/ 2183464 h 2344739"/>
              <a:gd name="connsiteX111" fmla="*/ 7019644 w 12193149"/>
              <a:gd name="connsiteY111" fmla="*/ 2183090 h 2344739"/>
              <a:gd name="connsiteX112" fmla="*/ 6905294 w 12193149"/>
              <a:gd name="connsiteY112" fmla="*/ 2212596 h 2344739"/>
              <a:gd name="connsiteX113" fmla="*/ 6709370 w 12193149"/>
              <a:gd name="connsiteY113" fmla="*/ 2240551 h 2344739"/>
              <a:gd name="connsiteX114" fmla="*/ 6550602 w 12193149"/>
              <a:gd name="connsiteY114" fmla="*/ 2269327 h 2344739"/>
              <a:gd name="connsiteX115" fmla="*/ 6318708 w 12193149"/>
              <a:gd name="connsiteY115" fmla="*/ 2316127 h 2344739"/>
              <a:gd name="connsiteX116" fmla="*/ 6169822 w 12193149"/>
              <a:gd name="connsiteY116" fmla="*/ 2318214 h 2344739"/>
              <a:gd name="connsiteX117" fmla="*/ 6074996 w 12193149"/>
              <a:gd name="connsiteY117" fmla="*/ 2338676 h 2344739"/>
              <a:gd name="connsiteX118" fmla="*/ 6069677 w 12193149"/>
              <a:gd name="connsiteY118" fmla="*/ 2337139 h 2344739"/>
              <a:gd name="connsiteX119" fmla="*/ 6049786 w 12193149"/>
              <a:gd name="connsiteY119" fmla="*/ 2337822 h 2344739"/>
              <a:gd name="connsiteX120" fmla="*/ 6042433 w 12193149"/>
              <a:gd name="connsiteY120" fmla="*/ 2329473 h 2344739"/>
              <a:gd name="connsiteX121" fmla="*/ 6011238 w 12193149"/>
              <a:gd name="connsiteY121" fmla="*/ 2324380 h 2344739"/>
              <a:gd name="connsiteX122" fmla="*/ 5958523 w 12193149"/>
              <a:gd name="connsiteY122" fmla="*/ 2328024 h 2344739"/>
              <a:gd name="connsiteX123" fmla="*/ 5760067 w 12193149"/>
              <a:gd name="connsiteY123" fmla="*/ 2343716 h 2344739"/>
              <a:gd name="connsiteX124" fmla="*/ 5628108 w 12193149"/>
              <a:gd name="connsiteY124" fmla="*/ 2344739 h 2344739"/>
              <a:gd name="connsiteX125" fmla="*/ 5472054 w 12193149"/>
              <a:gd name="connsiteY125" fmla="*/ 2330719 h 2344739"/>
              <a:gd name="connsiteX126" fmla="*/ 5433909 w 12193149"/>
              <a:gd name="connsiteY126" fmla="*/ 2319466 h 2344739"/>
              <a:gd name="connsiteX127" fmla="*/ 5382817 w 12193149"/>
              <a:gd name="connsiteY127" fmla="*/ 2301764 h 2344739"/>
              <a:gd name="connsiteX128" fmla="*/ 5262912 w 12193149"/>
              <a:gd name="connsiteY128" fmla="*/ 2281347 h 2344739"/>
              <a:gd name="connsiteX129" fmla="*/ 5224109 w 12193149"/>
              <a:gd name="connsiteY129" fmla="*/ 2270223 h 2344739"/>
              <a:gd name="connsiteX130" fmla="*/ 5175808 w 12193149"/>
              <a:gd name="connsiteY130" fmla="*/ 2267233 h 2344739"/>
              <a:gd name="connsiteX131" fmla="*/ 5157702 w 12193149"/>
              <a:gd name="connsiteY131" fmla="*/ 2260010 h 2344739"/>
              <a:gd name="connsiteX132" fmla="*/ 5143747 w 12193149"/>
              <a:gd name="connsiteY132" fmla="*/ 2256610 h 2344739"/>
              <a:gd name="connsiteX133" fmla="*/ 5140744 w 12193149"/>
              <a:gd name="connsiteY133" fmla="*/ 2254509 h 2344739"/>
              <a:gd name="connsiteX134" fmla="*/ 5122807 w 12193149"/>
              <a:gd name="connsiteY134" fmla="*/ 2243656 h 2344739"/>
              <a:gd name="connsiteX135" fmla="*/ 5066938 w 12193149"/>
              <a:gd name="connsiteY135" fmla="*/ 2250227 h 2344739"/>
              <a:gd name="connsiteX136" fmla="*/ 5012662 w 12193149"/>
              <a:gd name="connsiteY136" fmla="*/ 2233846 h 2344739"/>
              <a:gd name="connsiteX137" fmla="*/ 4841589 w 12193149"/>
              <a:gd name="connsiteY137" fmla="*/ 2209829 h 2344739"/>
              <a:gd name="connsiteX138" fmla="*/ 4763595 w 12193149"/>
              <a:gd name="connsiteY138" fmla="*/ 2182061 h 2344739"/>
              <a:gd name="connsiteX139" fmla="*/ 4724334 w 12193149"/>
              <a:gd name="connsiteY139" fmla="*/ 2173047 h 2344739"/>
              <a:gd name="connsiteX140" fmla="*/ 4722324 w 12193149"/>
              <a:gd name="connsiteY140" fmla="*/ 2172298 h 2344739"/>
              <a:gd name="connsiteX141" fmla="*/ 4723259 w 12193149"/>
              <a:gd name="connsiteY141" fmla="*/ 2172087 h 2344739"/>
              <a:gd name="connsiteX142" fmla="*/ 4718350 w 12193149"/>
              <a:gd name="connsiteY142" fmla="*/ 2170817 h 2344739"/>
              <a:gd name="connsiteX143" fmla="*/ 4722324 w 12193149"/>
              <a:gd name="connsiteY143" fmla="*/ 2172298 h 2344739"/>
              <a:gd name="connsiteX144" fmla="*/ 4716674 w 12193149"/>
              <a:gd name="connsiteY144" fmla="*/ 2173573 h 2344739"/>
              <a:gd name="connsiteX145" fmla="*/ 4516962 w 12193149"/>
              <a:gd name="connsiteY145" fmla="*/ 2163671 h 2344739"/>
              <a:gd name="connsiteX146" fmla="*/ 4429691 w 12193149"/>
              <a:gd name="connsiteY146" fmla="*/ 2153020 h 2344739"/>
              <a:gd name="connsiteX147" fmla="*/ 4364023 w 12193149"/>
              <a:gd name="connsiteY147" fmla="*/ 2151674 h 2344739"/>
              <a:gd name="connsiteX148" fmla="*/ 4318114 w 12193149"/>
              <a:gd name="connsiteY148" fmla="*/ 2158289 h 2344739"/>
              <a:gd name="connsiteX149" fmla="*/ 4316258 w 12193149"/>
              <a:gd name="connsiteY149" fmla="*/ 2156948 h 2344739"/>
              <a:gd name="connsiteX150" fmla="*/ 4296292 w 12193149"/>
              <a:gd name="connsiteY150" fmla="*/ 2155069 h 2344739"/>
              <a:gd name="connsiteX151" fmla="*/ 4291212 w 12193149"/>
              <a:gd name="connsiteY151" fmla="*/ 2157986 h 2344739"/>
              <a:gd name="connsiteX152" fmla="*/ 4277290 w 12193149"/>
              <a:gd name="connsiteY152" fmla="*/ 2157740 h 2344739"/>
              <a:gd name="connsiteX153" fmla="*/ 4249265 w 12193149"/>
              <a:gd name="connsiteY153" fmla="*/ 2160064 h 2344739"/>
              <a:gd name="connsiteX154" fmla="*/ 4203199 w 12193149"/>
              <a:gd name="connsiteY154" fmla="*/ 2157269 h 2344739"/>
              <a:gd name="connsiteX155" fmla="*/ 4202893 w 12193149"/>
              <a:gd name="connsiteY155" fmla="*/ 2156010 h 2344739"/>
              <a:gd name="connsiteX156" fmla="*/ 4192396 w 12193149"/>
              <a:gd name="connsiteY156" fmla="*/ 2150376 h 2344739"/>
              <a:gd name="connsiteX157" fmla="*/ 4143893 w 12193149"/>
              <a:gd name="connsiteY157" fmla="*/ 2134511 h 2344739"/>
              <a:gd name="connsiteX158" fmla="*/ 4084245 w 12193149"/>
              <a:gd name="connsiteY158" fmla="*/ 2107978 h 2344739"/>
              <a:gd name="connsiteX159" fmla="*/ 4075694 w 12193149"/>
              <a:gd name="connsiteY159" fmla="*/ 2107143 h 2344739"/>
              <a:gd name="connsiteX160" fmla="*/ 4075575 w 12193149"/>
              <a:gd name="connsiteY160" fmla="*/ 2106844 h 2344739"/>
              <a:gd name="connsiteX161" fmla="*/ 4066658 w 12193149"/>
              <a:gd name="connsiteY161" fmla="*/ 2105400 h 2344739"/>
              <a:gd name="connsiteX162" fmla="*/ 4060102 w 12193149"/>
              <a:gd name="connsiteY162" fmla="*/ 2105618 h 2344739"/>
              <a:gd name="connsiteX163" fmla="*/ 4043512 w 12193149"/>
              <a:gd name="connsiteY163" fmla="*/ 2103997 h 2344739"/>
              <a:gd name="connsiteX164" fmla="*/ 4038145 w 12193149"/>
              <a:gd name="connsiteY164" fmla="*/ 2101563 h 2344739"/>
              <a:gd name="connsiteX165" fmla="*/ 4036511 w 12193149"/>
              <a:gd name="connsiteY165" fmla="*/ 2097896 h 2344739"/>
              <a:gd name="connsiteX166" fmla="*/ 4034926 w 12193149"/>
              <a:gd name="connsiteY166" fmla="*/ 2098131 h 2344739"/>
              <a:gd name="connsiteX167" fmla="*/ 4005686 w 12193149"/>
              <a:gd name="connsiteY167" fmla="*/ 2085563 h 2344739"/>
              <a:gd name="connsiteX168" fmla="*/ 3937994 w 12193149"/>
              <a:gd name="connsiteY168" fmla="*/ 2068106 h 2344739"/>
              <a:gd name="connsiteX169" fmla="*/ 3898423 w 12193149"/>
              <a:gd name="connsiteY169" fmla="*/ 2062451 h 2344739"/>
              <a:gd name="connsiteX170" fmla="*/ 3790908 w 12193149"/>
              <a:gd name="connsiteY170" fmla="*/ 2042213 h 2344739"/>
              <a:gd name="connsiteX171" fmla="*/ 3683661 w 12193149"/>
              <a:gd name="connsiteY171" fmla="*/ 2018290 h 2344739"/>
              <a:gd name="connsiteX172" fmla="*/ 3611183 w 12193149"/>
              <a:gd name="connsiteY172" fmla="*/ 1986019 h 2344739"/>
              <a:gd name="connsiteX173" fmla="*/ 3605003 w 12193149"/>
              <a:gd name="connsiteY173" fmla="*/ 1987381 h 2344739"/>
              <a:gd name="connsiteX174" fmla="*/ 3595884 w 12193149"/>
              <a:gd name="connsiteY174" fmla="*/ 1987545 h 2344739"/>
              <a:gd name="connsiteX175" fmla="*/ 3595649 w 12193149"/>
              <a:gd name="connsiteY175" fmla="*/ 1987276 h 2344739"/>
              <a:gd name="connsiteX176" fmla="*/ 3587126 w 12193149"/>
              <a:gd name="connsiteY176" fmla="*/ 1987966 h 2344739"/>
              <a:gd name="connsiteX177" fmla="*/ 3537283 w 12193149"/>
              <a:gd name="connsiteY177" fmla="*/ 1978267 h 2344739"/>
              <a:gd name="connsiteX178" fmla="*/ 3474371 w 12193149"/>
              <a:gd name="connsiteY178" fmla="*/ 1974606 h 2344739"/>
              <a:gd name="connsiteX179" fmla="*/ 3401876 w 12193149"/>
              <a:gd name="connsiteY179" fmla="*/ 1962558 h 2344739"/>
              <a:gd name="connsiteX180" fmla="*/ 3365036 w 12193149"/>
              <a:gd name="connsiteY180" fmla="*/ 1979510 h 2344739"/>
              <a:gd name="connsiteX181" fmla="*/ 3345174 w 12193149"/>
              <a:gd name="connsiteY181" fmla="*/ 1981192 h 2344739"/>
              <a:gd name="connsiteX182" fmla="*/ 3342846 w 12193149"/>
              <a:gd name="connsiteY182" fmla="*/ 1980217 h 2344739"/>
              <a:gd name="connsiteX183" fmla="*/ 3263504 w 12193149"/>
              <a:gd name="connsiteY183" fmla="*/ 1986094 h 2344739"/>
              <a:gd name="connsiteX184" fmla="*/ 3143704 w 12193149"/>
              <a:gd name="connsiteY184" fmla="*/ 1993869 h 2344739"/>
              <a:gd name="connsiteX185" fmla="*/ 3031439 w 12193149"/>
              <a:gd name="connsiteY185" fmla="*/ 1996512 h 2344739"/>
              <a:gd name="connsiteX186" fmla="*/ 2782717 w 12193149"/>
              <a:gd name="connsiteY186" fmla="*/ 2018333 h 2344739"/>
              <a:gd name="connsiteX187" fmla="*/ 2647675 w 12193149"/>
              <a:gd name="connsiteY187" fmla="*/ 2028869 h 2344739"/>
              <a:gd name="connsiteX188" fmla="*/ 2569176 w 12193149"/>
              <a:gd name="connsiteY188" fmla="*/ 2002628 h 2344739"/>
              <a:gd name="connsiteX189" fmla="*/ 2444403 w 12193149"/>
              <a:gd name="connsiteY189" fmla="*/ 2016529 h 2344739"/>
              <a:gd name="connsiteX190" fmla="*/ 2316260 w 12193149"/>
              <a:gd name="connsiteY190" fmla="*/ 2024996 h 2344739"/>
              <a:gd name="connsiteX191" fmla="*/ 2209726 w 12193149"/>
              <a:gd name="connsiteY191" fmla="*/ 2019763 h 2344739"/>
              <a:gd name="connsiteX192" fmla="*/ 2095813 w 12193149"/>
              <a:gd name="connsiteY192" fmla="*/ 2003052 h 2344739"/>
              <a:gd name="connsiteX193" fmla="*/ 1998504 w 12193149"/>
              <a:gd name="connsiteY193" fmla="*/ 1995032 h 2344739"/>
              <a:gd name="connsiteX194" fmla="*/ 1929320 w 12193149"/>
              <a:gd name="connsiteY194" fmla="*/ 2016977 h 2344739"/>
              <a:gd name="connsiteX195" fmla="*/ 1922798 w 12193149"/>
              <a:gd name="connsiteY195" fmla="*/ 2012146 h 2344739"/>
              <a:gd name="connsiteX196" fmla="*/ 1874228 w 12193149"/>
              <a:gd name="connsiteY196" fmla="*/ 2013741 h 2344739"/>
              <a:gd name="connsiteX197" fmla="*/ 1787803 w 12193149"/>
              <a:gd name="connsiteY197" fmla="*/ 2041363 h 2344739"/>
              <a:gd name="connsiteX198" fmla="*/ 1739352 w 12193149"/>
              <a:gd name="connsiteY198" fmla="*/ 2036312 h 2344739"/>
              <a:gd name="connsiteX199" fmla="*/ 1676219 w 12193149"/>
              <a:gd name="connsiteY199" fmla="*/ 2019963 h 2344739"/>
              <a:gd name="connsiteX200" fmla="*/ 1609817 w 12193149"/>
              <a:gd name="connsiteY200" fmla="*/ 2013066 h 2344739"/>
              <a:gd name="connsiteX201" fmla="*/ 1497258 w 12193149"/>
              <a:gd name="connsiteY201" fmla="*/ 1987476 h 2344739"/>
              <a:gd name="connsiteX202" fmla="*/ 1151127 w 12193149"/>
              <a:gd name="connsiteY202" fmla="*/ 1938041 h 2344739"/>
              <a:gd name="connsiteX203" fmla="*/ 859417 w 12193149"/>
              <a:gd name="connsiteY203" fmla="*/ 1928608 h 2344739"/>
              <a:gd name="connsiteX204" fmla="*/ 838688 w 12193149"/>
              <a:gd name="connsiteY204" fmla="*/ 1929821 h 2344739"/>
              <a:gd name="connsiteX205" fmla="*/ 817957 w 12193149"/>
              <a:gd name="connsiteY205" fmla="*/ 1927857 h 2344739"/>
              <a:gd name="connsiteX206" fmla="*/ 812654 w 12193149"/>
              <a:gd name="connsiteY206" fmla="*/ 1930751 h 2344739"/>
              <a:gd name="connsiteX207" fmla="*/ 721195 w 12193149"/>
              <a:gd name="connsiteY207" fmla="*/ 1929661 h 2344739"/>
              <a:gd name="connsiteX208" fmla="*/ 720890 w 12193149"/>
              <a:gd name="connsiteY208" fmla="*/ 1928399 h 2344739"/>
              <a:gd name="connsiteX209" fmla="*/ 710023 w 12193149"/>
              <a:gd name="connsiteY209" fmla="*/ 1922722 h 2344739"/>
              <a:gd name="connsiteX210" fmla="*/ 597940 w 12193149"/>
              <a:gd name="connsiteY210" fmla="*/ 1879864 h 2344739"/>
              <a:gd name="connsiteX211" fmla="*/ 579683 w 12193149"/>
              <a:gd name="connsiteY211" fmla="*/ 1877212 h 2344739"/>
              <a:gd name="connsiteX212" fmla="*/ 572865 w 12193149"/>
              <a:gd name="connsiteY212" fmla="*/ 1877401 h 2344739"/>
              <a:gd name="connsiteX213" fmla="*/ 446247 w 12193149"/>
              <a:gd name="connsiteY213" fmla="*/ 1839371 h 2344739"/>
              <a:gd name="connsiteX214" fmla="*/ 405163 w 12193149"/>
              <a:gd name="connsiteY214" fmla="*/ 1833548 h 2344739"/>
              <a:gd name="connsiteX215" fmla="*/ 293583 w 12193149"/>
              <a:gd name="connsiteY215" fmla="*/ 1812852 h 2344739"/>
              <a:gd name="connsiteX216" fmla="*/ 119529 w 12193149"/>
              <a:gd name="connsiteY216" fmla="*/ 1761047 h 2344739"/>
              <a:gd name="connsiteX217" fmla="*/ 16674 w 12193149"/>
              <a:gd name="connsiteY217" fmla="*/ 1758191 h 2344739"/>
              <a:gd name="connsiteX218" fmla="*/ 1150 w 12193149"/>
              <a:gd name="connsiteY218" fmla="*/ 1752722 h 2344739"/>
              <a:gd name="connsiteX219" fmla="*/ 1148 w 12193149"/>
              <a:gd name="connsiteY219" fmla="*/ 222213 h 2344739"/>
              <a:gd name="connsiteX220" fmla="*/ 1148 w 12193149"/>
              <a:gd name="connsiteY220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083317 w 12193149"/>
              <a:gd name="connsiteY58" fmla="*/ 1743296 h 2344739"/>
              <a:gd name="connsiteX59" fmla="*/ 10040388 w 12193149"/>
              <a:gd name="connsiteY59" fmla="*/ 1741632 h 2344739"/>
              <a:gd name="connsiteX60" fmla="*/ 9961167 w 12193149"/>
              <a:gd name="connsiteY60" fmla="*/ 1757147 h 2344739"/>
              <a:gd name="connsiteX61" fmla="*/ 9848940 w 12193149"/>
              <a:gd name="connsiteY61" fmla="*/ 1763915 h 2344739"/>
              <a:gd name="connsiteX62" fmla="*/ 9729457 w 12193149"/>
              <a:gd name="connsiteY62" fmla="*/ 1784122 h 2344739"/>
              <a:gd name="connsiteX63" fmla="*/ 9613704 w 12193149"/>
              <a:gd name="connsiteY63" fmla="*/ 1812371 h 2344739"/>
              <a:gd name="connsiteX64" fmla="*/ 9338590 w 12193149"/>
              <a:gd name="connsiteY64" fmla="*/ 1869293 h 2344739"/>
              <a:gd name="connsiteX65" fmla="*/ 9232518 w 12193149"/>
              <a:gd name="connsiteY65" fmla="*/ 1893149 h 2344739"/>
              <a:gd name="connsiteX66" fmla="*/ 9156690 w 12193149"/>
              <a:gd name="connsiteY66" fmla="*/ 1903228 h 2344739"/>
              <a:gd name="connsiteX67" fmla="*/ 9054601 w 12193149"/>
              <a:gd name="connsiteY67" fmla="*/ 1910755 h 2344739"/>
              <a:gd name="connsiteX68" fmla="*/ 9006634 w 12193149"/>
              <a:gd name="connsiteY68" fmla="*/ 1914040 h 2344739"/>
              <a:gd name="connsiteX69" fmla="*/ 9006349 w 12193149"/>
              <a:gd name="connsiteY69" fmla="*/ 1913800 h 2344739"/>
              <a:gd name="connsiteX70" fmla="*/ 8997380 w 12193149"/>
              <a:gd name="connsiteY70" fmla="*/ 1915011 h 2344739"/>
              <a:gd name="connsiteX71" fmla="*/ 8991542 w 12193149"/>
              <a:gd name="connsiteY71" fmla="*/ 1917072 h 2344739"/>
              <a:gd name="connsiteX72" fmla="*/ 8975485 w 12193149"/>
              <a:gd name="connsiteY72" fmla="*/ 1920298 h 2344739"/>
              <a:gd name="connsiteX73" fmla="*/ 8969159 w 12193149"/>
              <a:gd name="connsiteY73" fmla="*/ 1919598 h 2344739"/>
              <a:gd name="connsiteX74" fmla="*/ 8964196 w 12193149"/>
              <a:gd name="connsiteY74" fmla="*/ 1917373 h 2344739"/>
              <a:gd name="connsiteX75" fmla="*/ 8930136 w 12193149"/>
              <a:gd name="connsiteY75" fmla="*/ 1914185 h 2344739"/>
              <a:gd name="connsiteX76" fmla="*/ 8753592 w 12193149"/>
              <a:gd name="connsiteY76" fmla="*/ 1933417 h 2344739"/>
              <a:gd name="connsiteX77" fmla="*/ 8708995 w 12193149"/>
              <a:gd name="connsiteY77" fmla="*/ 1935518 h 2344739"/>
              <a:gd name="connsiteX78" fmla="*/ 8597219 w 12193149"/>
              <a:gd name="connsiteY78" fmla="*/ 1944090 h 2344739"/>
              <a:gd name="connsiteX79" fmla="*/ 8526378 w 12193149"/>
              <a:gd name="connsiteY79" fmla="*/ 1929248 h 2344739"/>
              <a:gd name="connsiteX80" fmla="*/ 8512131 w 12193149"/>
              <a:gd name="connsiteY80" fmla="*/ 1935163 h 2344739"/>
              <a:gd name="connsiteX81" fmla="*/ 8507315 w 12193149"/>
              <a:gd name="connsiteY81" fmla="*/ 1938164 h 2344739"/>
              <a:gd name="connsiteX82" fmla="*/ 8499116 w 12193149"/>
              <a:gd name="connsiteY82" fmla="*/ 1940902 h 2344739"/>
              <a:gd name="connsiteX83" fmla="*/ 8498742 w 12193149"/>
              <a:gd name="connsiteY83" fmla="*/ 1940723 h 2344739"/>
              <a:gd name="connsiteX84" fmla="*/ 8491397 w 12193149"/>
              <a:gd name="connsiteY84" fmla="*/ 1943773 h 2344739"/>
              <a:gd name="connsiteX85" fmla="*/ 8368330 w 12193149"/>
              <a:gd name="connsiteY85" fmla="*/ 1957815 h 2344739"/>
              <a:gd name="connsiteX86" fmla="*/ 8354947 w 12193149"/>
              <a:gd name="connsiteY86" fmla="*/ 1958009 h 2344739"/>
              <a:gd name="connsiteX87" fmla="*/ 8321252 w 12193149"/>
              <a:gd name="connsiteY87" fmla="*/ 1974587 h 2344739"/>
              <a:gd name="connsiteX88" fmla="*/ 8315581 w 12193149"/>
              <a:gd name="connsiteY88" fmla="*/ 1974913 h 2344739"/>
              <a:gd name="connsiteX89" fmla="*/ 8296322 w 12193149"/>
              <a:gd name="connsiteY89" fmla="*/ 1988808 h 2344739"/>
              <a:gd name="connsiteX90" fmla="*/ 8285424 w 12193149"/>
              <a:gd name="connsiteY90" fmla="*/ 1994631 h 2344739"/>
              <a:gd name="connsiteX91" fmla="*/ 8284298 w 12193149"/>
              <a:gd name="connsiteY91" fmla="*/ 1999074 h 2344739"/>
              <a:gd name="connsiteX92" fmla="*/ 8267224 w 12193149"/>
              <a:gd name="connsiteY92" fmla="*/ 2006249 h 2344739"/>
              <a:gd name="connsiteX93" fmla="*/ 8264525 w 12193149"/>
              <a:gd name="connsiteY93" fmla="*/ 2006019 h 2344739"/>
              <a:gd name="connsiteX94" fmla="*/ 8253181 w 12193149"/>
              <a:gd name="connsiteY94" fmla="*/ 2015862 h 2344739"/>
              <a:gd name="connsiteX95" fmla="*/ 8246982 w 12193149"/>
              <a:gd name="connsiteY95" fmla="*/ 2028854 h 2344739"/>
              <a:gd name="connsiteX96" fmla="*/ 8091420 w 12193149"/>
              <a:gd name="connsiteY96" fmla="*/ 2075015 h 2344739"/>
              <a:gd name="connsiteX97" fmla="*/ 7906555 w 12193149"/>
              <a:gd name="connsiteY97" fmla="*/ 2116988 h 2344739"/>
              <a:gd name="connsiteX98" fmla="*/ 7719893 w 12193149"/>
              <a:gd name="connsiteY98" fmla="*/ 2142703 h 2344739"/>
              <a:gd name="connsiteX99" fmla="*/ 7615495 w 12193149"/>
              <a:gd name="connsiteY99" fmla="*/ 2139232 h 2344739"/>
              <a:gd name="connsiteX100" fmla="*/ 7528691 w 12193149"/>
              <a:gd name="connsiteY100" fmla="*/ 2145060 h 2344739"/>
              <a:gd name="connsiteX101" fmla="*/ 7520719 w 12193149"/>
              <a:gd name="connsiteY101" fmla="*/ 2147613 h 2344739"/>
              <a:gd name="connsiteX102" fmla="*/ 7508559 w 12193149"/>
              <a:gd name="connsiteY102" fmla="*/ 2148948 h 2344739"/>
              <a:gd name="connsiteX103" fmla="*/ 7508188 w 12193149"/>
              <a:gd name="connsiteY103" fmla="*/ 2148621 h 2344739"/>
              <a:gd name="connsiteX104" fmla="*/ 7496943 w 12193149"/>
              <a:gd name="connsiteY104" fmla="*/ 2150573 h 2344739"/>
              <a:gd name="connsiteX105" fmla="*/ 7406539 w 12193149"/>
              <a:gd name="connsiteY105" fmla="*/ 2142468 h 2344739"/>
              <a:gd name="connsiteX106" fmla="*/ 7219707 w 12193149"/>
              <a:gd name="connsiteY106" fmla="*/ 2156680 h 2344739"/>
              <a:gd name="connsiteX107" fmla="*/ 7202249 w 12193149"/>
              <a:gd name="connsiteY107" fmla="*/ 2161230 h 2344739"/>
              <a:gd name="connsiteX108" fmla="*/ 7198152 w 12193149"/>
              <a:gd name="connsiteY108" fmla="*/ 2166588 h 2344739"/>
              <a:gd name="connsiteX109" fmla="*/ 7171956 w 12193149"/>
              <a:gd name="connsiteY109" fmla="*/ 2171236 h 2344739"/>
              <a:gd name="connsiteX110" fmla="*/ 7098136 w 12193149"/>
              <a:gd name="connsiteY110" fmla="*/ 2183464 h 2344739"/>
              <a:gd name="connsiteX111" fmla="*/ 7019644 w 12193149"/>
              <a:gd name="connsiteY111" fmla="*/ 2183090 h 2344739"/>
              <a:gd name="connsiteX112" fmla="*/ 6905294 w 12193149"/>
              <a:gd name="connsiteY112" fmla="*/ 2212596 h 2344739"/>
              <a:gd name="connsiteX113" fmla="*/ 6709370 w 12193149"/>
              <a:gd name="connsiteY113" fmla="*/ 2240551 h 2344739"/>
              <a:gd name="connsiteX114" fmla="*/ 6550602 w 12193149"/>
              <a:gd name="connsiteY114" fmla="*/ 2269327 h 2344739"/>
              <a:gd name="connsiteX115" fmla="*/ 6318708 w 12193149"/>
              <a:gd name="connsiteY115" fmla="*/ 2316127 h 2344739"/>
              <a:gd name="connsiteX116" fmla="*/ 6169822 w 12193149"/>
              <a:gd name="connsiteY116" fmla="*/ 2318214 h 2344739"/>
              <a:gd name="connsiteX117" fmla="*/ 6074996 w 12193149"/>
              <a:gd name="connsiteY117" fmla="*/ 2338676 h 2344739"/>
              <a:gd name="connsiteX118" fmla="*/ 6069677 w 12193149"/>
              <a:gd name="connsiteY118" fmla="*/ 2337139 h 2344739"/>
              <a:gd name="connsiteX119" fmla="*/ 6049786 w 12193149"/>
              <a:gd name="connsiteY119" fmla="*/ 2337822 h 2344739"/>
              <a:gd name="connsiteX120" fmla="*/ 6042433 w 12193149"/>
              <a:gd name="connsiteY120" fmla="*/ 2329473 h 2344739"/>
              <a:gd name="connsiteX121" fmla="*/ 6011238 w 12193149"/>
              <a:gd name="connsiteY121" fmla="*/ 2324380 h 2344739"/>
              <a:gd name="connsiteX122" fmla="*/ 5958523 w 12193149"/>
              <a:gd name="connsiteY122" fmla="*/ 2328024 h 2344739"/>
              <a:gd name="connsiteX123" fmla="*/ 5760067 w 12193149"/>
              <a:gd name="connsiteY123" fmla="*/ 2343716 h 2344739"/>
              <a:gd name="connsiteX124" fmla="*/ 5628108 w 12193149"/>
              <a:gd name="connsiteY124" fmla="*/ 2344739 h 2344739"/>
              <a:gd name="connsiteX125" fmla="*/ 5472054 w 12193149"/>
              <a:gd name="connsiteY125" fmla="*/ 2330719 h 2344739"/>
              <a:gd name="connsiteX126" fmla="*/ 5433909 w 12193149"/>
              <a:gd name="connsiteY126" fmla="*/ 2319466 h 2344739"/>
              <a:gd name="connsiteX127" fmla="*/ 5382817 w 12193149"/>
              <a:gd name="connsiteY127" fmla="*/ 2301764 h 2344739"/>
              <a:gd name="connsiteX128" fmla="*/ 5262912 w 12193149"/>
              <a:gd name="connsiteY128" fmla="*/ 2281347 h 2344739"/>
              <a:gd name="connsiteX129" fmla="*/ 5224109 w 12193149"/>
              <a:gd name="connsiteY129" fmla="*/ 2270223 h 2344739"/>
              <a:gd name="connsiteX130" fmla="*/ 5175808 w 12193149"/>
              <a:gd name="connsiteY130" fmla="*/ 2267233 h 2344739"/>
              <a:gd name="connsiteX131" fmla="*/ 5157702 w 12193149"/>
              <a:gd name="connsiteY131" fmla="*/ 2260010 h 2344739"/>
              <a:gd name="connsiteX132" fmla="*/ 5143747 w 12193149"/>
              <a:gd name="connsiteY132" fmla="*/ 2256610 h 2344739"/>
              <a:gd name="connsiteX133" fmla="*/ 5140744 w 12193149"/>
              <a:gd name="connsiteY133" fmla="*/ 2254509 h 2344739"/>
              <a:gd name="connsiteX134" fmla="*/ 5122807 w 12193149"/>
              <a:gd name="connsiteY134" fmla="*/ 2243656 h 2344739"/>
              <a:gd name="connsiteX135" fmla="*/ 5066938 w 12193149"/>
              <a:gd name="connsiteY135" fmla="*/ 2250227 h 2344739"/>
              <a:gd name="connsiteX136" fmla="*/ 5012662 w 12193149"/>
              <a:gd name="connsiteY136" fmla="*/ 2233846 h 2344739"/>
              <a:gd name="connsiteX137" fmla="*/ 4841589 w 12193149"/>
              <a:gd name="connsiteY137" fmla="*/ 2209829 h 2344739"/>
              <a:gd name="connsiteX138" fmla="*/ 4763595 w 12193149"/>
              <a:gd name="connsiteY138" fmla="*/ 2182061 h 2344739"/>
              <a:gd name="connsiteX139" fmla="*/ 4724334 w 12193149"/>
              <a:gd name="connsiteY139" fmla="*/ 2173047 h 2344739"/>
              <a:gd name="connsiteX140" fmla="*/ 4722324 w 12193149"/>
              <a:gd name="connsiteY140" fmla="*/ 2172298 h 2344739"/>
              <a:gd name="connsiteX141" fmla="*/ 4723259 w 12193149"/>
              <a:gd name="connsiteY141" fmla="*/ 2172087 h 2344739"/>
              <a:gd name="connsiteX142" fmla="*/ 4718350 w 12193149"/>
              <a:gd name="connsiteY142" fmla="*/ 2170817 h 2344739"/>
              <a:gd name="connsiteX143" fmla="*/ 4722324 w 12193149"/>
              <a:gd name="connsiteY143" fmla="*/ 2172298 h 2344739"/>
              <a:gd name="connsiteX144" fmla="*/ 4716674 w 12193149"/>
              <a:gd name="connsiteY144" fmla="*/ 2173573 h 2344739"/>
              <a:gd name="connsiteX145" fmla="*/ 4516962 w 12193149"/>
              <a:gd name="connsiteY145" fmla="*/ 2163671 h 2344739"/>
              <a:gd name="connsiteX146" fmla="*/ 4429691 w 12193149"/>
              <a:gd name="connsiteY146" fmla="*/ 2153020 h 2344739"/>
              <a:gd name="connsiteX147" fmla="*/ 4364023 w 12193149"/>
              <a:gd name="connsiteY147" fmla="*/ 2151674 h 2344739"/>
              <a:gd name="connsiteX148" fmla="*/ 4318114 w 12193149"/>
              <a:gd name="connsiteY148" fmla="*/ 2158289 h 2344739"/>
              <a:gd name="connsiteX149" fmla="*/ 4316258 w 12193149"/>
              <a:gd name="connsiteY149" fmla="*/ 2156948 h 2344739"/>
              <a:gd name="connsiteX150" fmla="*/ 4296292 w 12193149"/>
              <a:gd name="connsiteY150" fmla="*/ 2155069 h 2344739"/>
              <a:gd name="connsiteX151" fmla="*/ 4291212 w 12193149"/>
              <a:gd name="connsiteY151" fmla="*/ 2157986 h 2344739"/>
              <a:gd name="connsiteX152" fmla="*/ 4277290 w 12193149"/>
              <a:gd name="connsiteY152" fmla="*/ 2157740 h 2344739"/>
              <a:gd name="connsiteX153" fmla="*/ 4249265 w 12193149"/>
              <a:gd name="connsiteY153" fmla="*/ 2160064 h 2344739"/>
              <a:gd name="connsiteX154" fmla="*/ 4203199 w 12193149"/>
              <a:gd name="connsiteY154" fmla="*/ 2157269 h 2344739"/>
              <a:gd name="connsiteX155" fmla="*/ 4202893 w 12193149"/>
              <a:gd name="connsiteY155" fmla="*/ 2156010 h 2344739"/>
              <a:gd name="connsiteX156" fmla="*/ 4192396 w 12193149"/>
              <a:gd name="connsiteY156" fmla="*/ 2150376 h 2344739"/>
              <a:gd name="connsiteX157" fmla="*/ 4143893 w 12193149"/>
              <a:gd name="connsiteY157" fmla="*/ 2134511 h 2344739"/>
              <a:gd name="connsiteX158" fmla="*/ 4084245 w 12193149"/>
              <a:gd name="connsiteY158" fmla="*/ 2107978 h 2344739"/>
              <a:gd name="connsiteX159" fmla="*/ 4075694 w 12193149"/>
              <a:gd name="connsiteY159" fmla="*/ 2107143 h 2344739"/>
              <a:gd name="connsiteX160" fmla="*/ 4075575 w 12193149"/>
              <a:gd name="connsiteY160" fmla="*/ 2106844 h 2344739"/>
              <a:gd name="connsiteX161" fmla="*/ 4066658 w 12193149"/>
              <a:gd name="connsiteY161" fmla="*/ 2105400 h 2344739"/>
              <a:gd name="connsiteX162" fmla="*/ 4060102 w 12193149"/>
              <a:gd name="connsiteY162" fmla="*/ 2105618 h 2344739"/>
              <a:gd name="connsiteX163" fmla="*/ 4043512 w 12193149"/>
              <a:gd name="connsiteY163" fmla="*/ 2103997 h 2344739"/>
              <a:gd name="connsiteX164" fmla="*/ 4038145 w 12193149"/>
              <a:gd name="connsiteY164" fmla="*/ 2101563 h 2344739"/>
              <a:gd name="connsiteX165" fmla="*/ 4036511 w 12193149"/>
              <a:gd name="connsiteY165" fmla="*/ 2097896 h 2344739"/>
              <a:gd name="connsiteX166" fmla="*/ 4034926 w 12193149"/>
              <a:gd name="connsiteY166" fmla="*/ 2098131 h 2344739"/>
              <a:gd name="connsiteX167" fmla="*/ 4005686 w 12193149"/>
              <a:gd name="connsiteY167" fmla="*/ 2085563 h 2344739"/>
              <a:gd name="connsiteX168" fmla="*/ 3937994 w 12193149"/>
              <a:gd name="connsiteY168" fmla="*/ 2068106 h 2344739"/>
              <a:gd name="connsiteX169" fmla="*/ 3898423 w 12193149"/>
              <a:gd name="connsiteY169" fmla="*/ 2062451 h 2344739"/>
              <a:gd name="connsiteX170" fmla="*/ 3790908 w 12193149"/>
              <a:gd name="connsiteY170" fmla="*/ 2042213 h 2344739"/>
              <a:gd name="connsiteX171" fmla="*/ 3683661 w 12193149"/>
              <a:gd name="connsiteY171" fmla="*/ 2018290 h 2344739"/>
              <a:gd name="connsiteX172" fmla="*/ 3611183 w 12193149"/>
              <a:gd name="connsiteY172" fmla="*/ 1986019 h 2344739"/>
              <a:gd name="connsiteX173" fmla="*/ 3605003 w 12193149"/>
              <a:gd name="connsiteY173" fmla="*/ 1987381 h 2344739"/>
              <a:gd name="connsiteX174" fmla="*/ 3595884 w 12193149"/>
              <a:gd name="connsiteY174" fmla="*/ 1987545 h 2344739"/>
              <a:gd name="connsiteX175" fmla="*/ 3595649 w 12193149"/>
              <a:gd name="connsiteY175" fmla="*/ 1987276 h 2344739"/>
              <a:gd name="connsiteX176" fmla="*/ 3587126 w 12193149"/>
              <a:gd name="connsiteY176" fmla="*/ 1987966 h 2344739"/>
              <a:gd name="connsiteX177" fmla="*/ 3537283 w 12193149"/>
              <a:gd name="connsiteY177" fmla="*/ 1978267 h 2344739"/>
              <a:gd name="connsiteX178" fmla="*/ 3474371 w 12193149"/>
              <a:gd name="connsiteY178" fmla="*/ 1974606 h 2344739"/>
              <a:gd name="connsiteX179" fmla="*/ 3401876 w 12193149"/>
              <a:gd name="connsiteY179" fmla="*/ 1962558 h 2344739"/>
              <a:gd name="connsiteX180" fmla="*/ 3365036 w 12193149"/>
              <a:gd name="connsiteY180" fmla="*/ 1979510 h 2344739"/>
              <a:gd name="connsiteX181" fmla="*/ 3345174 w 12193149"/>
              <a:gd name="connsiteY181" fmla="*/ 1981192 h 2344739"/>
              <a:gd name="connsiteX182" fmla="*/ 3342846 w 12193149"/>
              <a:gd name="connsiteY182" fmla="*/ 1980217 h 2344739"/>
              <a:gd name="connsiteX183" fmla="*/ 3263504 w 12193149"/>
              <a:gd name="connsiteY183" fmla="*/ 1986094 h 2344739"/>
              <a:gd name="connsiteX184" fmla="*/ 3143704 w 12193149"/>
              <a:gd name="connsiteY184" fmla="*/ 1993869 h 2344739"/>
              <a:gd name="connsiteX185" fmla="*/ 3031439 w 12193149"/>
              <a:gd name="connsiteY185" fmla="*/ 1996512 h 2344739"/>
              <a:gd name="connsiteX186" fmla="*/ 2782717 w 12193149"/>
              <a:gd name="connsiteY186" fmla="*/ 2018333 h 2344739"/>
              <a:gd name="connsiteX187" fmla="*/ 2647675 w 12193149"/>
              <a:gd name="connsiteY187" fmla="*/ 2028869 h 2344739"/>
              <a:gd name="connsiteX188" fmla="*/ 2569176 w 12193149"/>
              <a:gd name="connsiteY188" fmla="*/ 2002628 h 2344739"/>
              <a:gd name="connsiteX189" fmla="*/ 2444403 w 12193149"/>
              <a:gd name="connsiteY189" fmla="*/ 2016529 h 2344739"/>
              <a:gd name="connsiteX190" fmla="*/ 2316260 w 12193149"/>
              <a:gd name="connsiteY190" fmla="*/ 2024996 h 2344739"/>
              <a:gd name="connsiteX191" fmla="*/ 2209726 w 12193149"/>
              <a:gd name="connsiteY191" fmla="*/ 2019763 h 2344739"/>
              <a:gd name="connsiteX192" fmla="*/ 2095813 w 12193149"/>
              <a:gd name="connsiteY192" fmla="*/ 2003052 h 2344739"/>
              <a:gd name="connsiteX193" fmla="*/ 1998504 w 12193149"/>
              <a:gd name="connsiteY193" fmla="*/ 1995032 h 2344739"/>
              <a:gd name="connsiteX194" fmla="*/ 1929320 w 12193149"/>
              <a:gd name="connsiteY194" fmla="*/ 2016977 h 2344739"/>
              <a:gd name="connsiteX195" fmla="*/ 1922798 w 12193149"/>
              <a:gd name="connsiteY195" fmla="*/ 2012146 h 2344739"/>
              <a:gd name="connsiteX196" fmla="*/ 1874228 w 12193149"/>
              <a:gd name="connsiteY196" fmla="*/ 2013741 h 2344739"/>
              <a:gd name="connsiteX197" fmla="*/ 1787803 w 12193149"/>
              <a:gd name="connsiteY197" fmla="*/ 2041363 h 2344739"/>
              <a:gd name="connsiteX198" fmla="*/ 1739352 w 12193149"/>
              <a:gd name="connsiteY198" fmla="*/ 2036312 h 2344739"/>
              <a:gd name="connsiteX199" fmla="*/ 1676219 w 12193149"/>
              <a:gd name="connsiteY199" fmla="*/ 2019963 h 2344739"/>
              <a:gd name="connsiteX200" fmla="*/ 1609817 w 12193149"/>
              <a:gd name="connsiteY200" fmla="*/ 2013066 h 2344739"/>
              <a:gd name="connsiteX201" fmla="*/ 1497258 w 12193149"/>
              <a:gd name="connsiteY201" fmla="*/ 1987476 h 2344739"/>
              <a:gd name="connsiteX202" fmla="*/ 1151127 w 12193149"/>
              <a:gd name="connsiteY202" fmla="*/ 1938041 h 2344739"/>
              <a:gd name="connsiteX203" fmla="*/ 859417 w 12193149"/>
              <a:gd name="connsiteY203" fmla="*/ 1928608 h 2344739"/>
              <a:gd name="connsiteX204" fmla="*/ 838688 w 12193149"/>
              <a:gd name="connsiteY204" fmla="*/ 1929821 h 2344739"/>
              <a:gd name="connsiteX205" fmla="*/ 817957 w 12193149"/>
              <a:gd name="connsiteY205" fmla="*/ 1927857 h 2344739"/>
              <a:gd name="connsiteX206" fmla="*/ 812654 w 12193149"/>
              <a:gd name="connsiteY206" fmla="*/ 1930751 h 2344739"/>
              <a:gd name="connsiteX207" fmla="*/ 721195 w 12193149"/>
              <a:gd name="connsiteY207" fmla="*/ 1929661 h 2344739"/>
              <a:gd name="connsiteX208" fmla="*/ 720890 w 12193149"/>
              <a:gd name="connsiteY208" fmla="*/ 1928399 h 2344739"/>
              <a:gd name="connsiteX209" fmla="*/ 710023 w 12193149"/>
              <a:gd name="connsiteY209" fmla="*/ 1922722 h 2344739"/>
              <a:gd name="connsiteX210" fmla="*/ 597940 w 12193149"/>
              <a:gd name="connsiteY210" fmla="*/ 1879864 h 2344739"/>
              <a:gd name="connsiteX211" fmla="*/ 579683 w 12193149"/>
              <a:gd name="connsiteY211" fmla="*/ 1877212 h 2344739"/>
              <a:gd name="connsiteX212" fmla="*/ 572865 w 12193149"/>
              <a:gd name="connsiteY212" fmla="*/ 1877401 h 2344739"/>
              <a:gd name="connsiteX213" fmla="*/ 446247 w 12193149"/>
              <a:gd name="connsiteY213" fmla="*/ 1839371 h 2344739"/>
              <a:gd name="connsiteX214" fmla="*/ 405163 w 12193149"/>
              <a:gd name="connsiteY214" fmla="*/ 1833548 h 2344739"/>
              <a:gd name="connsiteX215" fmla="*/ 293583 w 12193149"/>
              <a:gd name="connsiteY215" fmla="*/ 1812852 h 2344739"/>
              <a:gd name="connsiteX216" fmla="*/ 119529 w 12193149"/>
              <a:gd name="connsiteY216" fmla="*/ 1761047 h 2344739"/>
              <a:gd name="connsiteX217" fmla="*/ 16674 w 12193149"/>
              <a:gd name="connsiteY217" fmla="*/ 1758191 h 2344739"/>
              <a:gd name="connsiteX218" fmla="*/ 1150 w 12193149"/>
              <a:gd name="connsiteY218" fmla="*/ 1752722 h 2344739"/>
              <a:gd name="connsiteX219" fmla="*/ 1148 w 12193149"/>
              <a:gd name="connsiteY219" fmla="*/ 222213 h 2344739"/>
              <a:gd name="connsiteX220" fmla="*/ 1148 w 12193149"/>
              <a:gd name="connsiteY220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083317 w 12193149"/>
              <a:gd name="connsiteY58" fmla="*/ 1743296 h 2344739"/>
              <a:gd name="connsiteX59" fmla="*/ 10040388 w 12193149"/>
              <a:gd name="connsiteY59" fmla="*/ 1741632 h 2344739"/>
              <a:gd name="connsiteX60" fmla="*/ 9961167 w 12193149"/>
              <a:gd name="connsiteY60" fmla="*/ 1757147 h 2344739"/>
              <a:gd name="connsiteX61" fmla="*/ 9848940 w 12193149"/>
              <a:gd name="connsiteY61" fmla="*/ 1763915 h 2344739"/>
              <a:gd name="connsiteX62" fmla="*/ 9729457 w 12193149"/>
              <a:gd name="connsiteY62" fmla="*/ 1784122 h 2344739"/>
              <a:gd name="connsiteX63" fmla="*/ 9613704 w 12193149"/>
              <a:gd name="connsiteY63" fmla="*/ 1812371 h 2344739"/>
              <a:gd name="connsiteX64" fmla="*/ 9338590 w 12193149"/>
              <a:gd name="connsiteY64" fmla="*/ 1869293 h 2344739"/>
              <a:gd name="connsiteX65" fmla="*/ 9232518 w 12193149"/>
              <a:gd name="connsiteY65" fmla="*/ 1893149 h 2344739"/>
              <a:gd name="connsiteX66" fmla="*/ 9156690 w 12193149"/>
              <a:gd name="connsiteY66" fmla="*/ 1903228 h 2344739"/>
              <a:gd name="connsiteX67" fmla="*/ 9054601 w 12193149"/>
              <a:gd name="connsiteY67" fmla="*/ 1910755 h 2344739"/>
              <a:gd name="connsiteX68" fmla="*/ 9006634 w 12193149"/>
              <a:gd name="connsiteY68" fmla="*/ 1914040 h 2344739"/>
              <a:gd name="connsiteX69" fmla="*/ 9006349 w 12193149"/>
              <a:gd name="connsiteY69" fmla="*/ 1913800 h 2344739"/>
              <a:gd name="connsiteX70" fmla="*/ 8997380 w 12193149"/>
              <a:gd name="connsiteY70" fmla="*/ 1915011 h 2344739"/>
              <a:gd name="connsiteX71" fmla="*/ 8991542 w 12193149"/>
              <a:gd name="connsiteY71" fmla="*/ 1917072 h 2344739"/>
              <a:gd name="connsiteX72" fmla="*/ 8975485 w 12193149"/>
              <a:gd name="connsiteY72" fmla="*/ 1920298 h 2344739"/>
              <a:gd name="connsiteX73" fmla="*/ 8969159 w 12193149"/>
              <a:gd name="connsiteY73" fmla="*/ 1919598 h 2344739"/>
              <a:gd name="connsiteX74" fmla="*/ 8964196 w 12193149"/>
              <a:gd name="connsiteY74" fmla="*/ 1917373 h 2344739"/>
              <a:gd name="connsiteX75" fmla="*/ 8930136 w 12193149"/>
              <a:gd name="connsiteY75" fmla="*/ 1914185 h 2344739"/>
              <a:gd name="connsiteX76" fmla="*/ 8753592 w 12193149"/>
              <a:gd name="connsiteY76" fmla="*/ 1933417 h 2344739"/>
              <a:gd name="connsiteX77" fmla="*/ 8708995 w 12193149"/>
              <a:gd name="connsiteY77" fmla="*/ 1935518 h 2344739"/>
              <a:gd name="connsiteX78" fmla="*/ 8597219 w 12193149"/>
              <a:gd name="connsiteY78" fmla="*/ 1944090 h 2344739"/>
              <a:gd name="connsiteX79" fmla="*/ 8526378 w 12193149"/>
              <a:gd name="connsiteY79" fmla="*/ 1929248 h 2344739"/>
              <a:gd name="connsiteX80" fmla="*/ 8512131 w 12193149"/>
              <a:gd name="connsiteY80" fmla="*/ 1935163 h 2344739"/>
              <a:gd name="connsiteX81" fmla="*/ 8507315 w 12193149"/>
              <a:gd name="connsiteY81" fmla="*/ 1938164 h 2344739"/>
              <a:gd name="connsiteX82" fmla="*/ 8499116 w 12193149"/>
              <a:gd name="connsiteY82" fmla="*/ 1940902 h 2344739"/>
              <a:gd name="connsiteX83" fmla="*/ 8498742 w 12193149"/>
              <a:gd name="connsiteY83" fmla="*/ 1940723 h 2344739"/>
              <a:gd name="connsiteX84" fmla="*/ 8491397 w 12193149"/>
              <a:gd name="connsiteY84" fmla="*/ 1943773 h 2344739"/>
              <a:gd name="connsiteX85" fmla="*/ 8368330 w 12193149"/>
              <a:gd name="connsiteY85" fmla="*/ 1957815 h 2344739"/>
              <a:gd name="connsiteX86" fmla="*/ 8354947 w 12193149"/>
              <a:gd name="connsiteY86" fmla="*/ 1958009 h 2344739"/>
              <a:gd name="connsiteX87" fmla="*/ 8321252 w 12193149"/>
              <a:gd name="connsiteY87" fmla="*/ 1974587 h 2344739"/>
              <a:gd name="connsiteX88" fmla="*/ 8315581 w 12193149"/>
              <a:gd name="connsiteY88" fmla="*/ 1974913 h 2344739"/>
              <a:gd name="connsiteX89" fmla="*/ 8296322 w 12193149"/>
              <a:gd name="connsiteY89" fmla="*/ 1988808 h 2344739"/>
              <a:gd name="connsiteX90" fmla="*/ 8285424 w 12193149"/>
              <a:gd name="connsiteY90" fmla="*/ 1994631 h 2344739"/>
              <a:gd name="connsiteX91" fmla="*/ 8284298 w 12193149"/>
              <a:gd name="connsiteY91" fmla="*/ 1999074 h 2344739"/>
              <a:gd name="connsiteX92" fmla="*/ 8267224 w 12193149"/>
              <a:gd name="connsiteY92" fmla="*/ 2006249 h 2344739"/>
              <a:gd name="connsiteX93" fmla="*/ 8264525 w 12193149"/>
              <a:gd name="connsiteY93" fmla="*/ 2006019 h 2344739"/>
              <a:gd name="connsiteX94" fmla="*/ 8253181 w 12193149"/>
              <a:gd name="connsiteY94" fmla="*/ 2015862 h 2344739"/>
              <a:gd name="connsiteX95" fmla="*/ 8246982 w 12193149"/>
              <a:gd name="connsiteY95" fmla="*/ 2028854 h 2344739"/>
              <a:gd name="connsiteX96" fmla="*/ 8091420 w 12193149"/>
              <a:gd name="connsiteY96" fmla="*/ 2075015 h 2344739"/>
              <a:gd name="connsiteX97" fmla="*/ 7906555 w 12193149"/>
              <a:gd name="connsiteY97" fmla="*/ 2116988 h 2344739"/>
              <a:gd name="connsiteX98" fmla="*/ 7719893 w 12193149"/>
              <a:gd name="connsiteY98" fmla="*/ 2142703 h 2344739"/>
              <a:gd name="connsiteX99" fmla="*/ 7615495 w 12193149"/>
              <a:gd name="connsiteY99" fmla="*/ 2139232 h 2344739"/>
              <a:gd name="connsiteX100" fmla="*/ 7528691 w 12193149"/>
              <a:gd name="connsiteY100" fmla="*/ 2145060 h 2344739"/>
              <a:gd name="connsiteX101" fmla="*/ 7520719 w 12193149"/>
              <a:gd name="connsiteY101" fmla="*/ 2147613 h 2344739"/>
              <a:gd name="connsiteX102" fmla="*/ 7508559 w 12193149"/>
              <a:gd name="connsiteY102" fmla="*/ 2148948 h 2344739"/>
              <a:gd name="connsiteX103" fmla="*/ 7508188 w 12193149"/>
              <a:gd name="connsiteY103" fmla="*/ 2148621 h 2344739"/>
              <a:gd name="connsiteX104" fmla="*/ 7496943 w 12193149"/>
              <a:gd name="connsiteY104" fmla="*/ 2150573 h 2344739"/>
              <a:gd name="connsiteX105" fmla="*/ 7219707 w 12193149"/>
              <a:gd name="connsiteY105" fmla="*/ 2156680 h 2344739"/>
              <a:gd name="connsiteX106" fmla="*/ 7202249 w 12193149"/>
              <a:gd name="connsiteY106" fmla="*/ 2161230 h 2344739"/>
              <a:gd name="connsiteX107" fmla="*/ 7198152 w 12193149"/>
              <a:gd name="connsiteY107" fmla="*/ 2166588 h 2344739"/>
              <a:gd name="connsiteX108" fmla="*/ 7171956 w 12193149"/>
              <a:gd name="connsiteY108" fmla="*/ 2171236 h 2344739"/>
              <a:gd name="connsiteX109" fmla="*/ 7098136 w 12193149"/>
              <a:gd name="connsiteY109" fmla="*/ 2183464 h 2344739"/>
              <a:gd name="connsiteX110" fmla="*/ 7019644 w 12193149"/>
              <a:gd name="connsiteY110" fmla="*/ 2183090 h 2344739"/>
              <a:gd name="connsiteX111" fmla="*/ 6905294 w 12193149"/>
              <a:gd name="connsiteY111" fmla="*/ 2212596 h 2344739"/>
              <a:gd name="connsiteX112" fmla="*/ 6709370 w 12193149"/>
              <a:gd name="connsiteY112" fmla="*/ 2240551 h 2344739"/>
              <a:gd name="connsiteX113" fmla="*/ 6550602 w 12193149"/>
              <a:gd name="connsiteY113" fmla="*/ 2269327 h 2344739"/>
              <a:gd name="connsiteX114" fmla="*/ 6318708 w 12193149"/>
              <a:gd name="connsiteY114" fmla="*/ 2316127 h 2344739"/>
              <a:gd name="connsiteX115" fmla="*/ 6169822 w 12193149"/>
              <a:gd name="connsiteY115" fmla="*/ 2318214 h 2344739"/>
              <a:gd name="connsiteX116" fmla="*/ 6074996 w 12193149"/>
              <a:gd name="connsiteY116" fmla="*/ 2338676 h 2344739"/>
              <a:gd name="connsiteX117" fmla="*/ 6069677 w 12193149"/>
              <a:gd name="connsiteY117" fmla="*/ 2337139 h 2344739"/>
              <a:gd name="connsiteX118" fmla="*/ 6049786 w 12193149"/>
              <a:gd name="connsiteY118" fmla="*/ 2337822 h 2344739"/>
              <a:gd name="connsiteX119" fmla="*/ 6042433 w 12193149"/>
              <a:gd name="connsiteY119" fmla="*/ 2329473 h 2344739"/>
              <a:gd name="connsiteX120" fmla="*/ 6011238 w 12193149"/>
              <a:gd name="connsiteY120" fmla="*/ 2324380 h 2344739"/>
              <a:gd name="connsiteX121" fmla="*/ 5958523 w 12193149"/>
              <a:gd name="connsiteY121" fmla="*/ 2328024 h 2344739"/>
              <a:gd name="connsiteX122" fmla="*/ 5760067 w 12193149"/>
              <a:gd name="connsiteY122" fmla="*/ 2343716 h 2344739"/>
              <a:gd name="connsiteX123" fmla="*/ 5628108 w 12193149"/>
              <a:gd name="connsiteY123" fmla="*/ 2344739 h 2344739"/>
              <a:gd name="connsiteX124" fmla="*/ 5472054 w 12193149"/>
              <a:gd name="connsiteY124" fmla="*/ 2330719 h 2344739"/>
              <a:gd name="connsiteX125" fmla="*/ 5433909 w 12193149"/>
              <a:gd name="connsiteY125" fmla="*/ 2319466 h 2344739"/>
              <a:gd name="connsiteX126" fmla="*/ 5382817 w 12193149"/>
              <a:gd name="connsiteY126" fmla="*/ 2301764 h 2344739"/>
              <a:gd name="connsiteX127" fmla="*/ 5262912 w 12193149"/>
              <a:gd name="connsiteY127" fmla="*/ 2281347 h 2344739"/>
              <a:gd name="connsiteX128" fmla="*/ 5224109 w 12193149"/>
              <a:gd name="connsiteY128" fmla="*/ 2270223 h 2344739"/>
              <a:gd name="connsiteX129" fmla="*/ 5175808 w 12193149"/>
              <a:gd name="connsiteY129" fmla="*/ 2267233 h 2344739"/>
              <a:gd name="connsiteX130" fmla="*/ 5157702 w 12193149"/>
              <a:gd name="connsiteY130" fmla="*/ 2260010 h 2344739"/>
              <a:gd name="connsiteX131" fmla="*/ 5143747 w 12193149"/>
              <a:gd name="connsiteY131" fmla="*/ 2256610 h 2344739"/>
              <a:gd name="connsiteX132" fmla="*/ 5140744 w 12193149"/>
              <a:gd name="connsiteY132" fmla="*/ 2254509 h 2344739"/>
              <a:gd name="connsiteX133" fmla="*/ 5122807 w 12193149"/>
              <a:gd name="connsiteY133" fmla="*/ 2243656 h 2344739"/>
              <a:gd name="connsiteX134" fmla="*/ 5066938 w 12193149"/>
              <a:gd name="connsiteY134" fmla="*/ 2250227 h 2344739"/>
              <a:gd name="connsiteX135" fmla="*/ 5012662 w 12193149"/>
              <a:gd name="connsiteY135" fmla="*/ 2233846 h 2344739"/>
              <a:gd name="connsiteX136" fmla="*/ 4841589 w 12193149"/>
              <a:gd name="connsiteY136" fmla="*/ 2209829 h 2344739"/>
              <a:gd name="connsiteX137" fmla="*/ 4763595 w 12193149"/>
              <a:gd name="connsiteY137" fmla="*/ 2182061 h 2344739"/>
              <a:gd name="connsiteX138" fmla="*/ 4724334 w 12193149"/>
              <a:gd name="connsiteY138" fmla="*/ 2173047 h 2344739"/>
              <a:gd name="connsiteX139" fmla="*/ 4722324 w 12193149"/>
              <a:gd name="connsiteY139" fmla="*/ 2172298 h 2344739"/>
              <a:gd name="connsiteX140" fmla="*/ 4723259 w 12193149"/>
              <a:gd name="connsiteY140" fmla="*/ 2172087 h 2344739"/>
              <a:gd name="connsiteX141" fmla="*/ 4718350 w 12193149"/>
              <a:gd name="connsiteY141" fmla="*/ 2170817 h 2344739"/>
              <a:gd name="connsiteX142" fmla="*/ 4722324 w 12193149"/>
              <a:gd name="connsiteY142" fmla="*/ 2172298 h 2344739"/>
              <a:gd name="connsiteX143" fmla="*/ 4716674 w 12193149"/>
              <a:gd name="connsiteY143" fmla="*/ 2173573 h 2344739"/>
              <a:gd name="connsiteX144" fmla="*/ 4516962 w 12193149"/>
              <a:gd name="connsiteY144" fmla="*/ 2163671 h 2344739"/>
              <a:gd name="connsiteX145" fmla="*/ 4429691 w 12193149"/>
              <a:gd name="connsiteY145" fmla="*/ 2153020 h 2344739"/>
              <a:gd name="connsiteX146" fmla="*/ 4364023 w 12193149"/>
              <a:gd name="connsiteY146" fmla="*/ 2151674 h 2344739"/>
              <a:gd name="connsiteX147" fmla="*/ 4318114 w 12193149"/>
              <a:gd name="connsiteY147" fmla="*/ 2158289 h 2344739"/>
              <a:gd name="connsiteX148" fmla="*/ 4316258 w 12193149"/>
              <a:gd name="connsiteY148" fmla="*/ 2156948 h 2344739"/>
              <a:gd name="connsiteX149" fmla="*/ 4296292 w 12193149"/>
              <a:gd name="connsiteY149" fmla="*/ 2155069 h 2344739"/>
              <a:gd name="connsiteX150" fmla="*/ 4291212 w 12193149"/>
              <a:gd name="connsiteY150" fmla="*/ 2157986 h 2344739"/>
              <a:gd name="connsiteX151" fmla="*/ 4277290 w 12193149"/>
              <a:gd name="connsiteY151" fmla="*/ 2157740 h 2344739"/>
              <a:gd name="connsiteX152" fmla="*/ 4249265 w 12193149"/>
              <a:gd name="connsiteY152" fmla="*/ 2160064 h 2344739"/>
              <a:gd name="connsiteX153" fmla="*/ 4203199 w 12193149"/>
              <a:gd name="connsiteY153" fmla="*/ 2157269 h 2344739"/>
              <a:gd name="connsiteX154" fmla="*/ 4202893 w 12193149"/>
              <a:gd name="connsiteY154" fmla="*/ 2156010 h 2344739"/>
              <a:gd name="connsiteX155" fmla="*/ 4192396 w 12193149"/>
              <a:gd name="connsiteY155" fmla="*/ 2150376 h 2344739"/>
              <a:gd name="connsiteX156" fmla="*/ 4143893 w 12193149"/>
              <a:gd name="connsiteY156" fmla="*/ 2134511 h 2344739"/>
              <a:gd name="connsiteX157" fmla="*/ 4084245 w 12193149"/>
              <a:gd name="connsiteY157" fmla="*/ 2107978 h 2344739"/>
              <a:gd name="connsiteX158" fmla="*/ 4075694 w 12193149"/>
              <a:gd name="connsiteY158" fmla="*/ 2107143 h 2344739"/>
              <a:gd name="connsiteX159" fmla="*/ 4075575 w 12193149"/>
              <a:gd name="connsiteY159" fmla="*/ 2106844 h 2344739"/>
              <a:gd name="connsiteX160" fmla="*/ 4066658 w 12193149"/>
              <a:gd name="connsiteY160" fmla="*/ 2105400 h 2344739"/>
              <a:gd name="connsiteX161" fmla="*/ 4060102 w 12193149"/>
              <a:gd name="connsiteY161" fmla="*/ 2105618 h 2344739"/>
              <a:gd name="connsiteX162" fmla="*/ 4043512 w 12193149"/>
              <a:gd name="connsiteY162" fmla="*/ 2103997 h 2344739"/>
              <a:gd name="connsiteX163" fmla="*/ 4038145 w 12193149"/>
              <a:gd name="connsiteY163" fmla="*/ 2101563 h 2344739"/>
              <a:gd name="connsiteX164" fmla="*/ 4036511 w 12193149"/>
              <a:gd name="connsiteY164" fmla="*/ 2097896 h 2344739"/>
              <a:gd name="connsiteX165" fmla="*/ 4034926 w 12193149"/>
              <a:gd name="connsiteY165" fmla="*/ 2098131 h 2344739"/>
              <a:gd name="connsiteX166" fmla="*/ 4005686 w 12193149"/>
              <a:gd name="connsiteY166" fmla="*/ 2085563 h 2344739"/>
              <a:gd name="connsiteX167" fmla="*/ 3937994 w 12193149"/>
              <a:gd name="connsiteY167" fmla="*/ 2068106 h 2344739"/>
              <a:gd name="connsiteX168" fmla="*/ 3898423 w 12193149"/>
              <a:gd name="connsiteY168" fmla="*/ 2062451 h 2344739"/>
              <a:gd name="connsiteX169" fmla="*/ 3790908 w 12193149"/>
              <a:gd name="connsiteY169" fmla="*/ 2042213 h 2344739"/>
              <a:gd name="connsiteX170" fmla="*/ 3683661 w 12193149"/>
              <a:gd name="connsiteY170" fmla="*/ 2018290 h 2344739"/>
              <a:gd name="connsiteX171" fmla="*/ 3611183 w 12193149"/>
              <a:gd name="connsiteY171" fmla="*/ 1986019 h 2344739"/>
              <a:gd name="connsiteX172" fmla="*/ 3605003 w 12193149"/>
              <a:gd name="connsiteY172" fmla="*/ 1987381 h 2344739"/>
              <a:gd name="connsiteX173" fmla="*/ 3595884 w 12193149"/>
              <a:gd name="connsiteY173" fmla="*/ 1987545 h 2344739"/>
              <a:gd name="connsiteX174" fmla="*/ 3595649 w 12193149"/>
              <a:gd name="connsiteY174" fmla="*/ 1987276 h 2344739"/>
              <a:gd name="connsiteX175" fmla="*/ 3587126 w 12193149"/>
              <a:gd name="connsiteY175" fmla="*/ 1987966 h 2344739"/>
              <a:gd name="connsiteX176" fmla="*/ 3537283 w 12193149"/>
              <a:gd name="connsiteY176" fmla="*/ 1978267 h 2344739"/>
              <a:gd name="connsiteX177" fmla="*/ 3474371 w 12193149"/>
              <a:gd name="connsiteY177" fmla="*/ 1974606 h 2344739"/>
              <a:gd name="connsiteX178" fmla="*/ 3401876 w 12193149"/>
              <a:gd name="connsiteY178" fmla="*/ 1962558 h 2344739"/>
              <a:gd name="connsiteX179" fmla="*/ 3365036 w 12193149"/>
              <a:gd name="connsiteY179" fmla="*/ 1979510 h 2344739"/>
              <a:gd name="connsiteX180" fmla="*/ 3345174 w 12193149"/>
              <a:gd name="connsiteY180" fmla="*/ 1981192 h 2344739"/>
              <a:gd name="connsiteX181" fmla="*/ 3342846 w 12193149"/>
              <a:gd name="connsiteY181" fmla="*/ 1980217 h 2344739"/>
              <a:gd name="connsiteX182" fmla="*/ 3263504 w 12193149"/>
              <a:gd name="connsiteY182" fmla="*/ 1986094 h 2344739"/>
              <a:gd name="connsiteX183" fmla="*/ 3143704 w 12193149"/>
              <a:gd name="connsiteY183" fmla="*/ 1993869 h 2344739"/>
              <a:gd name="connsiteX184" fmla="*/ 3031439 w 12193149"/>
              <a:gd name="connsiteY184" fmla="*/ 1996512 h 2344739"/>
              <a:gd name="connsiteX185" fmla="*/ 2782717 w 12193149"/>
              <a:gd name="connsiteY185" fmla="*/ 2018333 h 2344739"/>
              <a:gd name="connsiteX186" fmla="*/ 2647675 w 12193149"/>
              <a:gd name="connsiteY186" fmla="*/ 2028869 h 2344739"/>
              <a:gd name="connsiteX187" fmla="*/ 2569176 w 12193149"/>
              <a:gd name="connsiteY187" fmla="*/ 2002628 h 2344739"/>
              <a:gd name="connsiteX188" fmla="*/ 2444403 w 12193149"/>
              <a:gd name="connsiteY188" fmla="*/ 2016529 h 2344739"/>
              <a:gd name="connsiteX189" fmla="*/ 2316260 w 12193149"/>
              <a:gd name="connsiteY189" fmla="*/ 2024996 h 2344739"/>
              <a:gd name="connsiteX190" fmla="*/ 2209726 w 12193149"/>
              <a:gd name="connsiteY190" fmla="*/ 2019763 h 2344739"/>
              <a:gd name="connsiteX191" fmla="*/ 2095813 w 12193149"/>
              <a:gd name="connsiteY191" fmla="*/ 2003052 h 2344739"/>
              <a:gd name="connsiteX192" fmla="*/ 1998504 w 12193149"/>
              <a:gd name="connsiteY192" fmla="*/ 1995032 h 2344739"/>
              <a:gd name="connsiteX193" fmla="*/ 1929320 w 12193149"/>
              <a:gd name="connsiteY193" fmla="*/ 2016977 h 2344739"/>
              <a:gd name="connsiteX194" fmla="*/ 1922798 w 12193149"/>
              <a:gd name="connsiteY194" fmla="*/ 2012146 h 2344739"/>
              <a:gd name="connsiteX195" fmla="*/ 1874228 w 12193149"/>
              <a:gd name="connsiteY195" fmla="*/ 2013741 h 2344739"/>
              <a:gd name="connsiteX196" fmla="*/ 1787803 w 12193149"/>
              <a:gd name="connsiteY196" fmla="*/ 2041363 h 2344739"/>
              <a:gd name="connsiteX197" fmla="*/ 1739352 w 12193149"/>
              <a:gd name="connsiteY197" fmla="*/ 2036312 h 2344739"/>
              <a:gd name="connsiteX198" fmla="*/ 1676219 w 12193149"/>
              <a:gd name="connsiteY198" fmla="*/ 2019963 h 2344739"/>
              <a:gd name="connsiteX199" fmla="*/ 1609817 w 12193149"/>
              <a:gd name="connsiteY199" fmla="*/ 2013066 h 2344739"/>
              <a:gd name="connsiteX200" fmla="*/ 1497258 w 12193149"/>
              <a:gd name="connsiteY200" fmla="*/ 1987476 h 2344739"/>
              <a:gd name="connsiteX201" fmla="*/ 1151127 w 12193149"/>
              <a:gd name="connsiteY201" fmla="*/ 1938041 h 2344739"/>
              <a:gd name="connsiteX202" fmla="*/ 859417 w 12193149"/>
              <a:gd name="connsiteY202" fmla="*/ 1928608 h 2344739"/>
              <a:gd name="connsiteX203" fmla="*/ 838688 w 12193149"/>
              <a:gd name="connsiteY203" fmla="*/ 1929821 h 2344739"/>
              <a:gd name="connsiteX204" fmla="*/ 817957 w 12193149"/>
              <a:gd name="connsiteY204" fmla="*/ 1927857 h 2344739"/>
              <a:gd name="connsiteX205" fmla="*/ 812654 w 12193149"/>
              <a:gd name="connsiteY205" fmla="*/ 1930751 h 2344739"/>
              <a:gd name="connsiteX206" fmla="*/ 721195 w 12193149"/>
              <a:gd name="connsiteY206" fmla="*/ 1929661 h 2344739"/>
              <a:gd name="connsiteX207" fmla="*/ 720890 w 12193149"/>
              <a:gd name="connsiteY207" fmla="*/ 1928399 h 2344739"/>
              <a:gd name="connsiteX208" fmla="*/ 710023 w 12193149"/>
              <a:gd name="connsiteY208" fmla="*/ 1922722 h 2344739"/>
              <a:gd name="connsiteX209" fmla="*/ 597940 w 12193149"/>
              <a:gd name="connsiteY209" fmla="*/ 1879864 h 2344739"/>
              <a:gd name="connsiteX210" fmla="*/ 579683 w 12193149"/>
              <a:gd name="connsiteY210" fmla="*/ 1877212 h 2344739"/>
              <a:gd name="connsiteX211" fmla="*/ 572865 w 12193149"/>
              <a:gd name="connsiteY211" fmla="*/ 1877401 h 2344739"/>
              <a:gd name="connsiteX212" fmla="*/ 446247 w 12193149"/>
              <a:gd name="connsiteY212" fmla="*/ 1839371 h 2344739"/>
              <a:gd name="connsiteX213" fmla="*/ 405163 w 12193149"/>
              <a:gd name="connsiteY213" fmla="*/ 1833548 h 2344739"/>
              <a:gd name="connsiteX214" fmla="*/ 293583 w 12193149"/>
              <a:gd name="connsiteY214" fmla="*/ 1812852 h 2344739"/>
              <a:gd name="connsiteX215" fmla="*/ 119529 w 12193149"/>
              <a:gd name="connsiteY215" fmla="*/ 1761047 h 2344739"/>
              <a:gd name="connsiteX216" fmla="*/ 16674 w 12193149"/>
              <a:gd name="connsiteY216" fmla="*/ 1758191 h 2344739"/>
              <a:gd name="connsiteX217" fmla="*/ 1150 w 12193149"/>
              <a:gd name="connsiteY217" fmla="*/ 1752722 h 2344739"/>
              <a:gd name="connsiteX218" fmla="*/ 1148 w 12193149"/>
              <a:gd name="connsiteY218" fmla="*/ 222213 h 2344739"/>
              <a:gd name="connsiteX219" fmla="*/ 1148 w 12193149"/>
              <a:gd name="connsiteY219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590693 w 12193149"/>
              <a:gd name="connsiteY23" fmla="*/ 963777 h 2344739"/>
              <a:gd name="connsiteX24" fmla="*/ 11506817 w 12193149"/>
              <a:gd name="connsiteY24" fmla="*/ 1033623 h 2344739"/>
              <a:gd name="connsiteX25" fmla="*/ 11280332 w 12193149"/>
              <a:gd name="connsiteY25" fmla="*/ 1223571 h 2344739"/>
              <a:gd name="connsiteX26" fmla="*/ 11228309 w 12193149"/>
              <a:gd name="connsiteY26" fmla="*/ 1276236 h 2344739"/>
              <a:gd name="connsiteX27" fmla="*/ 11218087 w 12193149"/>
              <a:gd name="connsiteY27" fmla="*/ 1275961 h 2344739"/>
              <a:gd name="connsiteX28" fmla="*/ 11217184 w 12193149"/>
              <a:gd name="connsiteY28" fmla="*/ 1275018 h 2344739"/>
              <a:gd name="connsiteX29" fmla="*/ 11188885 w 12193149"/>
              <a:gd name="connsiteY29" fmla="*/ 1292383 h 2344739"/>
              <a:gd name="connsiteX30" fmla="*/ 11184501 w 12193149"/>
              <a:gd name="connsiteY30" fmla="*/ 1292525 h 2344739"/>
              <a:gd name="connsiteX31" fmla="*/ 11166854 w 12193149"/>
              <a:gd name="connsiteY31" fmla="*/ 1306612 h 2344739"/>
              <a:gd name="connsiteX32" fmla="*/ 11157311 w 12193149"/>
              <a:gd name="connsiteY32" fmla="*/ 1312414 h 2344739"/>
              <a:gd name="connsiteX33" fmla="*/ 11155496 w 12193149"/>
              <a:gd name="connsiteY33" fmla="*/ 1317097 h 2344739"/>
              <a:gd name="connsiteX34" fmla="*/ 11140961 w 12193149"/>
              <a:gd name="connsiteY34" fmla="*/ 1324115 h 2344739"/>
              <a:gd name="connsiteX35" fmla="*/ 11138961 w 12193149"/>
              <a:gd name="connsiteY35" fmla="*/ 1323772 h 2344739"/>
              <a:gd name="connsiteX36" fmla="*/ 11128208 w 12193149"/>
              <a:gd name="connsiteY36" fmla="*/ 1333832 h 2344739"/>
              <a:gd name="connsiteX37" fmla="*/ 11120691 w 12193149"/>
              <a:gd name="connsiteY37" fmla="*/ 1347424 h 2344739"/>
              <a:gd name="connsiteX38" fmla="*/ 10894683 w 12193149"/>
              <a:gd name="connsiteY38" fmla="*/ 1473399 h 2344739"/>
              <a:gd name="connsiteX39" fmla="*/ 10773300 w 12193149"/>
              <a:gd name="connsiteY39" fmla="*/ 1523191 h 2344739"/>
              <a:gd name="connsiteX40" fmla="*/ 10627668 w 12193149"/>
              <a:gd name="connsiteY40" fmla="*/ 1559229 h 2344739"/>
              <a:gd name="connsiteX41" fmla="*/ 10581895 w 12193149"/>
              <a:gd name="connsiteY41" fmla="*/ 1568689 h 2344739"/>
              <a:gd name="connsiteX42" fmla="*/ 10547790 w 12193149"/>
              <a:gd name="connsiteY42" fmla="*/ 1598423 h 2344739"/>
              <a:gd name="connsiteX43" fmla="*/ 10529643 w 12193149"/>
              <a:gd name="connsiteY43" fmla="*/ 1596907 h 2344739"/>
              <a:gd name="connsiteX44" fmla="*/ 10526446 w 12193149"/>
              <a:gd name="connsiteY44" fmla="*/ 1596411 h 2344739"/>
              <a:gd name="connsiteX45" fmla="*/ 10515129 w 12193149"/>
              <a:gd name="connsiteY45" fmla="*/ 1599537 h 2344739"/>
              <a:gd name="connsiteX46" fmla="*/ 10491735 w 12193149"/>
              <a:gd name="connsiteY46" fmla="*/ 1594156 h 2344739"/>
              <a:gd name="connsiteX47" fmla="*/ 10471418 w 12193149"/>
              <a:gd name="connsiteY47" fmla="*/ 1601693 h 2344739"/>
              <a:gd name="connsiteX48" fmla="*/ 10377042 w 12193149"/>
              <a:gd name="connsiteY48" fmla="*/ 1644598 h 2344739"/>
              <a:gd name="connsiteX49" fmla="*/ 10319338 w 12193149"/>
              <a:gd name="connsiteY49" fmla="*/ 1666221 h 2344739"/>
              <a:gd name="connsiteX50" fmla="*/ 10295467 w 12193149"/>
              <a:gd name="connsiteY50" fmla="*/ 1668079 h 2344739"/>
              <a:gd name="connsiteX51" fmla="*/ 10263443 w 12193149"/>
              <a:gd name="connsiteY51" fmla="*/ 1674948 h 2344739"/>
              <a:gd name="connsiteX52" fmla="*/ 10205418 w 12193149"/>
              <a:gd name="connsiteY52" fmla="*/ 1682149 h 2344739"/>
              <a:gd name="connsiteX53" fmla="*/ 10177759 w 12193149"/>
              <a:gd name="connsiteY53" fmla="*/ 1692943 h 2344739"/>
              <a:gd name="connsiteX54" fmla="*/ 10165070 w 12193149"/>
              <a:gd name="connsiteY54" fmla="*/ 1693739 h 2344739"/>
              <a:gd name="connsiteX55" fmla="*/ 10156308 w 12193149"/>
              <a:gd name="connsiteY55" fmla="*/ 1707487 h 2344739"/>
              <a:gd name="connsiteX56" fmla="*/ 10118267 w 12193149"/>
              <a:gd name="connsiteY56" fmla="*/ 1731142 h 2344739"/>
              <a:gd name="connsiteX57" fmla="*/ 10083317 w 12193149"/>
              <a:gd name="connsiteY57" fmla="*/ 1743296 h 2344739"/>
              <a:gd name="connsiteX58" fmla="*/ 10040388 w 12193149"/>
              <a:gd name="connsiteY58" fmla="*/ 1741632 h 2344739"/>
              <a:gd name="connsiteX59" fmla="*/ 9961167 w 12193149"/>
              <a:gd name="connsiteY59" fmla="*/ 1757147 h 2344739"/>
              <a:gd name="connsiteX60" fmla="*/ 9848940 w 12193149"/>
              <a:gd name="connsiteY60" fmla="*/ 1763915 h 2344739"/>
              <a:gd name="connsiteX61" fmla="*/ 9729457 w 12193149"/>
              <a:gd name="connsiteY61" fmla="*/ 1784122 h 2344739"/>
              <a:gd name="connsiteX62" fmla="*/ 9613704 w 12193149"/>
              <a:gd name="connsiteY62" fmla="*/ 1812371 h 2344739"/>
              <a:gd name="connsiteX63" fmla="*/ 9338590 w 12193149"/>
              <a:gd name="connsiteY63" fmla="*/ 1869293 h 2344739"/>
              <a:gd name="connsiteX64" fmla="*/ 9232518 w 12193149"/>
              <a:gd name="connsiteY64" fmla="*/ 1893149 h 2344739"/>
              <a:gd name="connsiteX65" fmla="*/ 9156690 w 12193149"/>
              <a:gd name="connsiteY65" fmla="*/ 1903228 h 2344739"/>
              <a:gd name="connsiteX66" fmla="*/ 9054601 w 12193149"/>
              <a:gd name="connsiteY66" fmla="*/ 1910755 h 2344739"/>
              <a:gd name="connsiteX67" fmla="*/ 9006634 w 12193149"/>
              <a:gd name="connsiteY67" fmla="*/ 1914040 h 2344739"/>
              <a:gd name="connsiteX68" fmla="*/ 9006349 w 12193149"/>
              <a:gd name="connsiteY68" fmla="*/ 1913800 h 2344739"/>
              <a:gd name="connsiteX69" fmla="*/ 8997380 w 12193149"/>
              <a:gd name="connsiteY69" fmla="*/ 1915011 h 2344739"/>
              <a:gd name="connsiteX70" fmla="*/ 8991542 w 12193149"/>
              <a:gd name="connsiteY70" fmla="*/ 1917072 h 2344739"/>
              <a:gd name="connsiteX71" fmla="*/ 8975485 w 12193149"/>
              <a:gd name="connsiteY71" fmla="*/ 1920298 h 2344739"/>
              <a:gd name="connsiteX72" fmla="*/ 8969159 w 12193149"/>
              <a:gd name="connsiteY72" fmla="*/ 1919598 h 2344739"/>
              <a:gd name="connsiteX73" fmla="*/ 8964196 w 12193149"/>
              <a:gd name="connsiteY73" fmla="*/ 1917373 h 2344739"/>
              <a:gd name="connsiteX74" fmla="*/ 8930136 w 12193149"/>
              <a:gd name="connsiteY74" fmla="*/ 1914185 h 2344739"/>
              <a:gd name="connsiteX75" fmla="*/ 8753592 w 12193149"/>
              <a:gd name="connsiteY75" fmla="*/ 1933417 h 2344739"/>
              <a:gd name="connsiteX76" fmla="*/ 8708995 w 12193149"/>
              <a:gd name="connsiteY76" fmla="*/ 1935518 h 2344739"/>
              <a:gd name="connsiteX77" fmla="*/ 8597219 w 12193149"/>
              <a:gd name="connsiteY77" fmla="*/ 1944090 h 2344739"/>
              <a:gd name="connsiteX78" fmla="*/ 8526378 w 12193149"/>
              <a:gd name="connsiteY78" fmla="*/ 1929248 h 2344739"/>
              <a:gd name="connsiteX79" fmla="*/ 8512131 w 12193149"/>
              <a:gd name="connsiteY79" fmla="*/ 1935163 h 2344739"/>
              <a:gd name="connsiteX80" fmla="*/ 8507315 w 12193149"/>
              <a:gd name="connsiteY80" fmla="*/ 1938164 h 2344739"/>
              <a:gd name="connsiteX81" fmla="*/ 8499116 w 12193149"/>
              <a:gd name="connsiteY81" fmla="*/ 1940902 h 2344739"/>
              <a:gd name="connsiteX82" fmla="*/ 8498742 w 12193149"/>
              <a:gd name="connsiteY82" fmla="*/ 1940723 h 2344739"/>
              <a:gd name="connsiteX83" fmla="*/ 8491397 w 12193149"/>
              <a:gd name="connsiteY83" fmla="*/ 1943773 h 2344739"/>
              <a:gd name="connsiteX84" fmla="*/ 8368330 w 12193149"/>
              <a:gd name="connsiteY84" fmla="*/ 1957815 h 2344739"/>
              <a:gd name="connsiteX85" fmla="*/ 8354947 w 12193149"/>
              <a:gd name="connsiteY85" fmla="*/ 1958009 h 2344739"/>
              <a:gd name="connsiteX86" fmla="*/ 8321252 w 12193149"/>
              <a:gd name="connsiteY86" fmla="*/ 1974587 h 2344739"/>
              <a:gd name="connsiteX87" fmla="*/ 8315581 w 12193149"/>
              <a:gd name="connsiteY87" fmla="*/ 1974913 h 2344739"/>
              <a:gd name="connsiteX88" fmla="*/ 8296322 w 12193149"/>
              <a:gd name="connsiteY88" fmla="*/ 1988808 h 2344739"/>
              <a:gd name="connsiteX89" fmla="*/ 8285424 w 12193149"/>
              <a:gd name="connsiteY89" fmla="*/ 1994631 h 2344739"/>
              <a:gd name="connsiteX90" fmla="*/ 8284298 w 12193149"/>
              <a:gd name="connsiteY90" fmla="*/ 1999074 h 2344739"/>
              <a:gd name="connsiteX91" fmla="*/ 8267224 w 12193149"/>
              <a:gd name="connsiteY91" fmla="*/ 2006249 h 2344739"/>
              <a:gd name="connsiteX92" fmla="*/ 8264525 w 12193149"/>
              <a:gd name="connsiteY92" fmla="*/ 2006019 h 2344739"/>
              <a:gd name="connsiteX93" fmla="*/ 8253181 w 12193149"/>
              <a:gd name="connsiteY93" fmla="*/ 2015862 h 2344739"/>
              <a:gd name="connsiteX94" fmla="*/ 8246982 w 12193149"/>
              <a:gd name="connsiteY94" fmla="*/ 2028854 h 2344739"/>
              <a:gd name="connsiteX95" fmla="*/ 8091420 w 12193149"/>
              <a:gd name="connsiteY95" fmla="*/ 2075015 h 2344739"/>
              <a:gd name="connsiteX96" fmla="*/ 7906555 w 12193149"/>
              <a:gd name="connsiteY96" fmla="*/ 2116988 h 2344739"/>
              <a:gd name="connsiteX97" fmla="*/ 7719893 w 12193149"/>
              <a:gd name="connsiteY97" fmla="*/ 2142703 h 2344739"/>
              <a:gd name="connsiteX98" fmla="*/ 7615495 w 12193149"/>
              <a:gd name="connsiteY98" fmla="*/ 2139232 h 2344739"/>
              <a:gd name="connsiteX99" fmla="*/ 7528691 w 12193149"/>
              <a:gd name="connsiteY99" fmla="*/ 2145060 h 2344739"/>
              <a:gd name="connsiteX100" fmla="*/ 7520719 w 12193149"/>
              <a:gd name="connsiteY100" fmla="*/ 2147613 h 2344739"/>
              <a:gd name="connsiteX101" fmla="*/ 7508559 w 12193149"/>
              <a:gd name="connsiteY101" fmla="*/ 2148948 h 2344739"/>
              <a:gd name="connsiteX102" fmla="*/ 7508188 w 12193149"/>
              <a:gd name="connsiteY102" fmla="*/ 2148621 h 2344739"/>
              <a:gd name="connsiteX103" fmla="*/ 7496943 w 12193149"/>
              <a:gd name="connsiteY103" fmla="*/ 2150573 h 2344739"/>
              <a:gd name="connsiteX104" fmla="*/ 7219707 w 12193149"/>
              <a:gd name="connsiteY104" fmla="*/ 2156680 h 2344739"/>
              <a:gd name="connsiteX105" fmla="*/ 7202249 w 12193149"/>
              <a:gd name="connsiteY105" fmla="*/ 2161230 h 2344739"/>
              <a:gd name="connsiteX106" fmla="*/ 7198152 w 12193149"/>
              <a:gd name="connsiteY106" fmla="*/ 2166588 h 2344739"/>
              <a:gd name="connsiteX107" fmla="*/ 7171956 w 12193149"/>
              <a:gd name="connsiteY107" fmla="*/ 2171236 h 2344739"/>
              <a:gd name="connsiteX108" fmla="*/ 7098136 w 12193149"/>
              <a:gd name="connsiteY108" fmla="*/ 2183464 h 2344739"/>
              <a:gd name="connsiteX109" fmla="*/ 7019644 w 12193149"/>
              <a:gd name="connsiteY109" fmla="*/ 2183090 h 2344739"/>
              <a:gd name="connsiteX110" fmla="*/ 6905294 w 12193149"/>
              <a:gd name="connsiteY110" fmla="*/ 2212596 h 2344739"/>
              <a:gd name="connsiteX111" fmla="*/ 6709370 w 12193149"/>
              <a:gd name="connsiteY111" fmla="*/ 2240551 h 2344739"/>
              <a:gd name="connsiteX112" fmla="*/ 6550602 w 12193149"/>
              <a:gd name="connsiteY112" fmla="*/ 2269327 h 2344739"/>
              <a:gd name="connsiteX113" fmla="*/ 6318708 w 12193149"/>
              <a:gd name="connsiteY113" fmla="*/ 2316127 h 2344739"/>
              <a:gd name="connsiteX114" fmla="*/ 6169822 w 12193149"/>
              <a:gd name="connsiteY114" fmla="*/ 2318214 h 2344739"/>
              <a:gd name="connsiteX115" fmla="*/ 6074996 w 12193149"/>
              <a:gd name="connsiteY115" fmla="*/ 2338676 h 2344739"/>
              <a:gd name="connsiteX116" fmla="*/ 6069677 w 12193149"/>
              <a:gd name="connsiteY116" fmla="*/ 2337139 h 2344739"/>
              <a:gd name="connsiteX117" fmla="*/ 6049786 w 12193149"/>
              <a:gd name="connsiteY117" fmla="*/ 2337822 h 2344739"/>
              <a:gd name="connsiteX118" fmla="*/ 6042433 w 12193149"/>
              <a:gd name="connsiteY118" fmla="*/ 2329473 h 2344739"/>
              <a:gd name="connsiteX119" fmla="*/ 6011238 w 12193149"/>
              <a:gd name="connsiteY119" fmla="*/ 2324380 h 2344739"/>
              <a:gd name="connsiteX120" fmla="*/ 5958523 w 12193149"/>
              <a:gd name="connsiteY120" fmla="*/ 2328024 h 2344739"/>
              <a:gd name="connsiteX121" fmla="*/ 5760067 w 12193149"/>
              <a:gd name="connsiteY121" fmla="*/ 2343716 h 2344739"/>
              <a:gd name="connsiteX122" fmla="*/ 5628108 w 12193149"/>
              <a:gd name="connsiteY122" fmla="*/ 2344739 h 2344739"/>
              <a:gd name="connsiteX123" fmla="*/ 5472054 w 12193149"/>
              <a:gd name="connsiteY123" fmla="*/ 2330719 h 2344739"/>
              <a:gd name="connsiteX124" fmla="*/ 5433909 w 12193149"/>
              <a:gd name="connsiteY124" fmla="*/ 2319466 h 2344739"/>
              <a:gd name="connsiteX125" fmla="*/ 5382817 w 12193149"/>
              <a:gd name="connsiteY125" fmla="*/ 2301764 h 2344739"/>
              <a:gd name="connsiteX126" fmla="*/ 5262912 w 12193149"/>
              <a:gd name="connsiteY126" fmla="*/ 2281347 h 2344739"/>
              <a:gd name="connsiteX127" fmla="*/ 5224109 w 12193149"/>
              <a:gd name="connsiteY127" fmla="*/ 2270223 h 2344739"/>
              <a:gd name="connsiteX128" fmla="*/ 5175808 w 12193149"/>
              <a:gd name="connsiteY128" fmla="*/ 2267233 h 2344739"/>
              <a:gd name="connsiteX129" fmla="*/ 5157702 w 12193149"/>
              <a:gd name="connsiteY129" fmla="*/ 2260010 h 2344739"/>
              <a:gd name="connsiteX130" fmla="*/ 5143747 w 12193149"/>
              <a:gd name="connsiteY130" fmla="*/ 2256610 h 2344739"/>
              <a:gd name="connsiteX131" fmla="*/ 5140744 w 12193149"/>
              <a:gd name="connsiteY131" fmla="*/ 2254509 h 2344739"/>
              <a:gd name="connsiteX132" fmla="*/ 5122807 w 12193149"/>
              <a:gd name="connsiteY132" fmla="*/ 2243656 h 2344739"/>
              <a:gd name="connsiteX133" fmla="*/ 5066938 w 12193149"/>
              <a:gd name="connsiteY133" fmla="*/ 2250227 h 2344739"/>
              <a:gd name="connsiteX134" fmla="*/ 5012662 w 12193149"/>
              <a:gd name="connsiteY134" fmla="*/ 2233846 h 2344739"/>
              <a:gd name="connsiteX135" fmla="*/ 4841589 w 12193149"/>
              <a:gd name="connsiteY135" fmla="*/ 2209829 h 2344739"/>
              <a:gd name="connsiteX136" fmla="*/ 4763595 w 12193149"/>
              <a:gd name="connsiteY136" fmla="*/ 2182061 h 2344739"/>
              <a:gd name="connsiteX137" fmla="*/ 4724334 w 12193149"/>
              <a:gd name="connsiteY137" fmla="*/ 2173047 h 2344739"/>
              <a:gd name="connsiteX138" fmla="*/ 4722324 w 12193149"/>
              <a:gd name="connsiteY138" fmla="*/ 2172298 h 2344739"/>
              <a:gd name="connsiteX139" fmla="*/ 4723259 w 12193149"/>
              <a:gd name="connsiteY139" fmla="*/ 2172087 h 2344739"/>
              <a:gd name="connsiteX140" fmla="*/ 4718350 w 12193149"/>
              <a:gd name="connsiteY140" fmla="*/ 2170817 h 2344739"/>
              <a:gd name="connsiteX141" fmla="*/ 4722324 w 12193149"/>
              <a:gd name="connsiteY141" fmla="*/ 2172298 h 2344739"/>
              <a:gd name="connsiteX142" fmla="*/ 4716674 w 12193149"/>
              <a:gd name="connsiteY142" fmla="*/ 2173573 h 2344739"/>
              <a:gd name="connsiteX143" fmla="*/ 4516962 w 12193149"/>
              <a:gd name="connsiteY143" fmla="*/ 2163671 h 2344739"/>
              <a:gd name="connsiteX144" fmla="*/ 4429691 w 12193149"/>
              <a:gd name="connsiteY144" fmla="*/ 2153020 h 2344739"/>
              <a:gd name="connsiteX145" fmla="*/ 4364023 w 12193149"/>
              <a:gd name="connsiteY145" fmla="*/ 2151674 h 2344739"/>
              <a:gd name="connsiteX146" fmla="*/ 4318114 w 12193149"/>
              <a:gd name="connsiteY146" fmla="*/ 2158289 h 2344739"/>
              <a:gd name="connsiteX147" fmla="*/ 4316258 w 12193149"/>
              <a:gd name="connsiteY147" fmla="*/ 2156948 h 2344739"/>
              <a:gd name="connsiteX148" fmla="*/ 4296292 w 12193149"/>
              <a:gd name="connsiteY148" fmla="*/ 2155069 h 2344739"/>
              <a:gd name="connsiteX149" fmla="*/ 4291212 w 12193149"/>
              <a:gd name="connsiteY149" fmla="*/ 2157986 h 2344739"/>
              <a:gd name="connsiteX150" fmla="*/ 4277290 w 12193149"/>
              <a:gd name="connsiteY150" fmla="*/ 2157740 h 2344739"/>
              <a:gd name="connsiteX151" fmla="*/ 4249265 w 12193149"/>
              <a:gd name="connsiteY151" fmla="*/ 2160064 h 2344739"/>
              <a:gd name="connsiteX152" fmla="*/ 4203199 w 12193149"/>
              <a:gd name="connsiteY152" fmla="*/ 2157269 h 2344739"/>
              <a:gd name="connsiteX153" fmla="*/ 4202893 w 12193149"/>
              <a:gd name="connsiteY153" fmla="*/ 2156010 h 2344739"/>
              <a:gd name="connsiteX154" fmla="*/ 4192396 w 12193149"/>
              <a:gd name="connsiteY154" fmla="*/ 2150376 h 2344739"/>
              <a:gd name="connsiteX155" fmla="*/ 4143893 w 12193149"/>
              <a:gd name="connsiteY155" fmla="*/ 2134511 h 2344739"/>
              <a:gd name="connsiteX156" fmla="*/ 4084245 w 12193149"/>
              <a:gd name="connsiteY156" fmla="*/ 2107978 h 2344739"/>
              <a:gd name="connsiteX157" fmla="*/ 4075694 w 12193149"/>
              <a:gd name="connsiteY157" fmla="*/ 2107143 h 2344739"/>
              <a:gd name="connsiteX158" fmla="*/ 4075575 w 12193149"/>
              <a:gd name="connsiteY158" fmla="*/ 2106844 h 2344739"/>
              <a:gd name="connsiteX159" fmla="*/ 4066658 w 12193149"/>
              <a:gd name="connsiteY159" fmla="*/ 2105400 h 2344739"/>
              <a:gd name="connsiteX160" fmla="*/ 4060102 w 12193149"/>
              <a:gd name="connsiteY160" fmla="*/ 2105618 h 2344739"/>
              <a:gd name="connsiteX161" fmla="*/ 4043512 w 12193149"/>
              <a:gd name="connsiteY161" fmla="*/ 2103997 h 2344739"/>
              <a:gd name="connsiteX162" fmla="*/ 4038145 w 12193149"/>
              <a:gd name="connsiteY162" fmla="*/ 2101563 h 2344739"/>
              <a:gd name="connsiteX163" fmla="*/ 4036511 w 12193149"/>
              <a:gd name="connsiteY163" fmla="*/ 2097896 h 2344739"/>
              <a:gd name="connsiteX164" fmla="*/ 4034926 w 12193149"/>
              <a:gd name="connsiteY164" fmla="*/ 2098131 h 2344739"/>
              <a:gd name="connsiteX165" fmla="*/ 4005686 w 12193149"/>
              <a:gd name="connsiteY165" fmla="*/ 2085563 h 2344739"/>
              <a:gd name="connsiteX166" fmla="*/ 3937994 w 12193149"/>
              <a:gd name="connsiteY166" fmla="*/ 2068106 h 2344739"/>
              <a:gd name="connsiteX167" fmla="*/ 3898423 w 12193149"/>
              <a:gd name="connsiteY167" fmla="*/ 2062451 h 2344739"/>
              <a:gd name="connsiteX168" fmla="*/ 3790908 w 12193149"/>
              <a:gd name="connsiteY168" fmla="*/ 2042213 h 2344739"/>
              <a:gd name="connsiteX169" fmla="*/ 3683661 w 12193149"/>
              <a:gd name="connsiteY169" fmla="*/ 2018290 h 2344739"/>
              <a:gd name="connsiteX170" fmla="*/ 3611183 w 12193149"/>
              <a:gd name="connsiteY170" fmla="*/ 1986019 h 2344739"/>
              <a:gd name="connsiteX171" fmla="*/ 3605003 w 12193149"/>
              <a:gd name="connsiteY171" fmla="*/ 1987381 h 2344739"/>
              <a:gd name="connsiteX172" fmla="*/ 3595884 w 12193149"/>
              <a:gd name="connsiteY172" fmla="*/ 1987545 h 2344739"/>
              <a:gd name="connsiteX173" fmla="*/ 3595649 w 12193149"/>
              <a:gd name="connsiteY173" fmla="*/ 1987276 h 2344739"/>
              <a:gd name="connsiteX174" fmla="*/ 3587126 w 12193149"/>
              <a:gd name="connsiteY174" fmla="*/ 1987966 h 2344739"/>
              <a:gd name="connsiteX175" fmla="*/ 3537283 w 12193149"/>
              <a:gd name="connsiteY175" fmla="*/ 1978267 h 2344739"/>
              <a:gd name="connsiteX176" fmla="*/ 3474371 w 12193149"/>
              <a:gd name="connsiteY176" fmla="*/ 1974606 h 2344739"/>
              <a:gd name="connsiteX177" fmla="*/ 3401876 w 12193149"/>
              <a:gd name="connsiteY177" fmla="*/ 1962558 h 2344739"/>
              <a:gd name="connsiteX178" fmla="*/ 3365036 w 12193149"/>
              <a:gd name="connsiteY178" fmla="*/ 1979510 h 2344739"/>
              <a:gd name="connsiteX179" fmla="*/ 3345174 w 12193149"/>
              <a:gd name="connsiteY179" fmla="*/ 1981192 h 2344739"/>
              <a:gd name="connsiteX180" fmla="*/ 3342846 w 12193149"/>
              <a:gd name="connsiteY180" fmla="*/ 1980217 h 2344739"/>
              <a:gd name="connsiteX181" fmla="*/ 3263504 w 12193149"/>
              <a:gd name="connsiteY181" fmla="*/ 1986094 h 2344739"/>
              <a:gd name="connsiteX182" fmla="*/ 3143704 w 12193149"/>
              <a:gd name="connsiteY182" fmla="*/ 1993869 h 2344739"/>
              <a:gd name="connsiteX183" fmla="*/ 3031439 w 12193149"/>
              <a:gd name="connsiteY183" fmla="*/ 1996512 h 2344739"/>
              <a:gd name="connsiteX184" fmla="*/ 2782717 w 12193149"/>
              <a:gd name="connsiteY184" fmla="*/ 2018333 h 2344739"/>
              <a:gd name="connsiteX185" fmla="*/ 2647675 w 12193149"/>
              <a:gd name="connsiteY185" fmla="*/ 2028869 h 2344739"/>
              <a:gd name="connsiteX186" fmla="*/ 2569176 w 12193149"/>
              <a:gd name="connsiteY186" fmla="*/ 2002628 h 2344739"/>
              <a:gd name="connsiteX187" fmla="*/ 2444403 w 12193149"/>
              <a:gd name="connsiteY187" fmla="*/ 2016529 h 2344739"/>
              <a:gd name="connsiteX188" fmla="*/ 2316260 w 12193149"/>
              <a:gd name="connsiteY188" fmla="*/ 2024996 h 2344739"/>
              <a:gd name="connsiteX189" fmla="*/ 2209726 w 12193149"/>
              <a:gd name="connsiteY189" fmla="*/ 2019763 h 2344739"/>
              <a:gd name="connsiteX190" fmla="*/ 2095813 w 12193149"/>
              <a:gd name="connsiteY190" fmla="*/ 2003052 h 2344739"/>
              <a:gd name="connsiteX191" fmla="*/ 1998504 w 12193149"/>
              <a:gd name="connsiteY191" fmla="*/ 1995032 h 2344739"/>
              <a:gd name="connsiteX192" fmla="*/ 1929320 w 12193149"/>
              <a:gd name="connsiteY192" fmla="*/ 2016977 h 2344739"/>
              <a:gd name="connsiteX193" fmla="*/ 1922798 w 12193149"/>
              <a:gd name="connsiteY193" fmla="*/ 2012146 h 2344739"/>
              <a:gd name="connsiteX194" fmla="*/ 1874228 w 12193149"/>
              <a:gd name="connsiteY194" fmla="*/ 2013741 h 2344739"/>
              <a:gd name="connsiteX195" fmla="*/ 1787803 w 12193149"/>
              <a:gd name="connsiteY195" fmla="*/ 2041363 h 2344739"/>
              <a:gd name="connsiteX196" fmla="*/ 1739352 w 12193149"/>
              <a:gd name="connsiteY196" fmla="*/ 2036312 h 2344739"/>
              <a:gd name="connsiteX197" fmla="*/ 1676219 w 12193149"/>
              <a:gd name="connsiteY197" fmla="*/ 2019963 h 2344739"/>
              <a:gd name="connsiteX198" fmla="*/ 1609817 w 12193149"/>
              <a:gd name="connsiteY198" fmla="*/ 2013066 h 2344739"/>
              <a:gd name="connsiteX199" fmla="*/ 1497258 w 12193149"/>
              <a:gd name="connsiteY199" fmla="*/ 1987476 h 2344739"/>
              <a:gd name="connsiteX200" fmla="*/ 1151127 w 12193149"/>
              <a:gd name="connsiteY200" fmla="*/ 1938041 h 2344739"/>
              <a:gd name="connsiteX201" fmla="*/ 859417 w 12193149"/>
              <a:gd name="connsiteY201" fmla="*/ 1928608 h 2344739"/>
              <a:gd name="connsiteX202" fmla="*/ 838688 w 12193149"/>
              <a:gd name="connsiteY202" fmla="*/ 1929821 h 2344739"/>
              <a:gd name="connsiteX203" fmla="*/ 817957 w 12193149"/>
              <a:gd name="connsiteY203" fmla="*/ 1927857 h 2344739"/>
              <a:gd name="connsiteX204" fmla="*/ 812654 w 12193149"/>
              <a:gd name="connsiteY204" fmla="*/ 1930751 h 2344739"/>
              <a:gd name="connsiteX205" fmla="*/ 721195 w 12193149"/>
              <a:gd name="connsiteY205" fmla="*/ 1929661 h 2344739"/>
              <a:gd name="connsiteX206" fmla="*/ 720890 w 12193149"/>
              <a:gd name="connsiteY206" fmla="*/ 1928399 h 2344739"/>
              <a:gd name="connsiteX207" fmla="*/ 710023 w 12193149"/>
              <a:gd name="connsiteY207" fmla="*/ 1922722 h 2344739"/>
              <a:gd name="connsiteX208" fmla="*/ 597940 w 12193149"/>
              <a:gd name="connsiteY208" fmla="*/ 1879864 h 2344739"/>
              <a:gd name="connsiteX209" fmla="*/ 579683 w 12193149"/>
              <a:gd name="connsiteY209" fmla="*/ 1877212 h 2344739"/>
              <a:gd name="connsiteX210" fmla="*/ 572865 w 12193149"/>
              <a:gd name="connsiteY210" fmla="*/ 1877401 h 2344739"/>
              <a:gd name="connsiteX211" fmla="*/ 446247 w 12193149"/>
              <a:gd name="connsiteY211" fmla="*/ 1839371 h 2344739"/>
              <a:gd name="connsiteX212" fmla="*/ 405163 w 12193149"/>
              <a:gd name="connsiteY212" fmla="*/ 1833548 h 2344739"/>
              <a:gd name="connsiteX213" fmla="*/ 293583 w 12193149"/>
              <a:gd name="connsiteY213" fmla="*/ 1812852 h 2344739"/>
              <a:gd name="connsiteX214" fmla="*/ 119529 w 12193149"/>
              <a:gd name="connsiteY214" fmla="*/ 1761047 h 2344739"/>
              <a:gd name="connsiteX215" fmla="*/ 16674 w 12193149"/>
              <a:gd name="connsiteY215" fmla="*/ 1758191 h 2344739"/>
              <a:gd name="connsiteX216" fmla="*/ 1150 w 12193149"/>
              <a:gd name="connsiteY216" fmla="*/ 1752722 h 2344739"/>
              <a:gd name="connsiteX217" fmla="*/ 1148 w 12193149"/>
              <a:gd name="connsiteY217" fmla="*/ 222213 h 2344739"/>
              <a:gd name="connsiteX218" fmla="*/ 1148 w 12193149"/>
              <a:gd name="connsiteY218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9 w 12193149"/>
              <a:gd name="connsiteY3" fmla="*/ 579739 h 2344739"/>
              <a:gd name="connsiteX4" fmla="*/ 12185986 w 12193149"/>
              <a:gd name="connsiteY4" fmla="*/ 584189 h 2344739"/>
              <a:gd name="connsiteX5" fmla="*/ 12156363 w 12193149"/>
              <a:gd name="connsiteY5" fmla="*/ 597366 h 2344739"/>
              <a:gd name="connsiteX6" fmla="*/ 12139215 w 12193149"/>
              <a:gd name="connsiteY6" fmla="*/ 623179 h 2344739"/>
              <a:gd name="connsiteX7" fmla="*/ 12126327 w 12193149"/>
              <a:gd name="connsiteY7" fmla="*/ 624690 h 2344739"/>
              <a:gd name="connsiteX8" fmla="*/ 12124007 w 12193149"/>
              <a:gd name="connsiteY8" fmla="*/ 624794 h 2344739"/>
              <a:gd name="connsiteX9" fmla="*/ 12116854 w 12193149"/>
              <a:gd name="connsiteY9" fmla="*/ 628608 h 2344739"/>
              <a:gd name="connsiteX10" fmla="*/ 12099497 w 12193149"/>
              <a:gd name="connsiteY10" fmla="*/ 628139 h 2344739"/>
              <a:gd name="connsiteX11" fmla="*/ 12087073 w 12193149"/>
              <a:gd name="connsiteY11" fmla="*/ 636341 h 2344739"/>
              <a:gd name="connsiteX12" fmla="*/ 12031073 w 12193149"/>
              <a:gd name="connsiteY12" fmla="*/ 680009 h 2344739"/>
              <a:gd name="connsiteX13" fmla="*/ 11995833 w 12193149"/>
              <a:gd name="connsiteY13" fmla="*/ 703458 h 2344739"/>
              <a:gd name="connsiteX14" fmla="*/ 11979717 w 12193149"/>
              <a:gd name="connsiteY14" fmla="*/ 708161 h 2344739"/>
              <a:gd name="connsiteX15" fmla="*/ 11959046 w 12193149"/>
              <a:gd name="connsiteY15" fmla="*/ 717558 h 2344739"/>
              <a:gd name="connsiteX16" fmla="*/ 11920454 w 12193149"/>
              <a:gd name="connsiteY16" fmla="*/ 730883 h 2344739"/>
              <a:gd name="connsiteX17" fmla="*/ 11903656 w 12193149"/>
              <a:gd name="connsiteY17" fmla="*/ 742426 h 2344739"/>
              <a:gd name="connsiteX18" fmla="*/ 11895048 w 12193149"/>
              <a:gd name="connsiteY18" fmla="*/ 744791 h 2344739"/>
              <a:gd name="connsiteX19" fmla="*/ 11891968 w 12193149"/>
              <a:gd name="connsiteY19" fmla="*/ 755729 h 2344739"/>
              <a:gd name="connsiteX20" fmla="*/ 11870776 w 12193149"/>
              <a:gd name="connsiteY20" fmla="*/ 777816 h 2344739"/>
              <a:gd name="connsiteX21" fmla="*/ 11813376 w 12193149"/>
              <a:gd name="connsiteY21" fmla="*/ 797659 h 2344739"/>
              <a:gd name="connsiteX22" fmla="*/ 11590693 w 12193149"/>
              <a:gd name="connsiteY22" fmla="*/ 963777 h 2344739"/>
              <a:gd name="connsiteX23" fmla="*/ 11506817 w 12193149"/>
              <a:gd name="connsiteY23" fmla="*/ 1033623 h 2344739"/>
              <a:gd name="connsiteX24" fmla="*/ 11280332 w 12193149"/>
              <a:gd name="connsiteY24" fmla="*/ 1223571 h 2344739"/>
              <a:gd name="connsiteX25" fmla="*/ 11228309 w 12193149"/>
              <a:gd name="connsiteY25" fmla="*/ 1276236 h 2344739"/>
              <a:gd name="connsiteX26" fmla="*/ 11218087 w 12193149"/>
              <a:gd name="connsiteY26" fmla="*/ 1275961 h 2344739"/>
              <a:gd name="connsiteX27" fmla="*/ 11217184 w 12193149"/>
              <a:gd name="connsiteY27" fmla="*/ 1275018 h 2344739"/>
              <a:gd name="connsiteX28" fmla="*/ 11188885 w 12193149"/>
              <a:gd name="connsiteY28" fmla="*/ 1292383 h 2344739"/>
              <a:gd name="connsiteX29" fmla="*/ 11184501 w 12193149"/>
              <a:gd name="connsiteY29" fmla="*/ 1292525 h 2344739"/>
              <a:gd name="connsiteX30" fmla="*/ 11166854 w 12193149"/>
              <a:gd name="connsiteY30" fmla="*/ 1306612 h 2344739"/>
              <a:gd name="connsiteX31" fmla="*/ 11157311 w 12193149"/>
              <a:gd name="connsiteY31" fmla="*/ 1312414 h 2344739"/>
              <a:gd name="connsiteX32" fmla="*/ 11155496 w 12193149"/>
              <a:gd name="connsiteY32" fmla="*/ 1317097 h 2344739"/>
              <a:gd name="connsiteX33" fmla="*/ 11140961 w 12193149"/>
              <a:gd name="connsiteY33" fmla="*/ 1324115 h 2344739"/>
              <a:gd name="connsiteX34" fmla="*/ 11138961 w 12193149"/>
              <a:gd name="connsiteY34" fmla="*/ 1323772 h 2344739"/>
              <a:gd name="connsiteX35" fmla="*/ 11128208 w 12193149"/>
              <a:gd name="connsiteY35" fmla="*/ 1333832 h 2344739"/>
              <a:gd name="connsiteX36" fmla="*/ 11120691 w 12193149"/>
              <a:gd name="connsiteY36" fmla="*/ 1347424 h 2344739"/>
              <a:gd name="connsiteX37" fmla="*/ 10894683 w 12193149"/>
              <a:gd name="connsiteY37" fmla="*/ 1473399 h 2344739"/>
              <a:gd name="connsiteX38" fmla="*/ 10773300 w 12193149"/>
              <a:gd name="connsiteY38" fmla="*/ 1523191 h 2344739"/>
              <a:gd name="connsiteX39" fmla="*/ 10627668 w 12193149"/>
              <a:gd name="connsiteY39" fmla="*/ 1559229 h 2344739"/>
              <a:gd name="connsiteX40" fmla="*/ 10581895 w 12193149"/>
              <a:gd name="connsiteY40" fmla="*/ 1568689 h 2344739"/>
              <a:gd name="connsiteX41" fmla="*/ 10547790 w 12193149"/>
              <a:gd name="connsiteY41" fmla="*/ 1598423 h 2344739"/>
              <a:gd name="connsiteX42" fmla="*/ 10529643 w 12193149"/>
              <a:gd name="connsiteY42" fmla="*/ 1596907 h 2344739"/>
              <a:gd name="connsiteX43" fmla="*/ 10526446 w 12193149"/>
              <a:gd name="connsiteY43" fmla="*/ 1596411 h 2344739"/>
              <a:gd name="connsiteX44" fmla="*/ 10515129 w 12193149"/>
              <a:gd name="connsiteY44" fmla="*/ 1599537 h 2344739"/>
              <a:gd name="connsiteX45" fmla="*/ 10491735 w 12193149"/>
              <a:gd name="connsiteY45" fmla="*/ 1594156 h 2344739"/>
              <a:gd name="connsiteX46" fmla="*/ 10471418 w 12193149"/>
              <a:gd name="connsiteY46" fmla="*/ 1601693 h 2344739"/>
              <a:gd name="connsiteX47" fmla="*/ 10377042 w 12193149"/>
              <a:gd name="connsiteY47" fmla="*/ 1644598 h 2344739"/>
              <a:gd name="connsiteX48" fmla="*/ 10319338 w 12193149"/>
              <a:gd name="connsiteY48" fmla="*/ 1666221 h 2344739"/>
              <a:gd name="connsiteX49" fmla="*/ 10295467 w 12193149"/>
              <a:gd name="connsiteY49" fmla="*/ 1668079 h 2344739"/>
              <a:gd name="connsiteX50" fmla="*/ 10263443 w 12193149"/>
              <a:gd name="connsiteY50" fmla="*/ 1674948 h 2344739"/>
              <a:gd name="connsiteX51" fmla="*/ 10205418 w 12193149"/>
              <a:gd name="connsiteY51" fmla="*/ 1682149 h 2344739"/>
              <a:gd name="connsiteX52" fmla="*/ 10177759 w 12193149"/>
              <a:gd name="connsiteY52" fmla="*/ 1692943 h 2344739"/>
              <a:gd name="connsiteX53" fmla="*/ 10165070 w 12193149"/>
              <a:gd name="connsiteY53" fmla="*/ 1693739 h 2344739"/>
              <a:gd name="connsiteX54" fmla="*/ 10156308 w 12193149"/>
              <a:gd name="connsiteY54" fmla="*/ 1707487 h 2344739"/>
              <a:gd name="connsiteX55" fmla="*/ 10118267 w 12193149"/>
              <a:gd name="connsiteY55" fmla="*/ 1731142 h 2344739"/>
              <a:gd name="connsiteX56" fmla="*/ 10083317 w 12193149"/>
              <a:gd name="connsiteY56" fmla="*/ 1743296 h 2344739"/>
              <a:gd name="connsiteX57" fmla="*/ 10040388 w 12193149"/>
              <a:gd name="connsiteY57" fmla="*/ 1741632 h 2344739"/>
              <a:gd name="connsiteX58" fmla="*/ 9961167 w 12193149"/>
              <a:gd name="connsiteY58" fmla="*/ 1757147 h 2344739"/>
              <a:gd name="connsiteX59" fmla="*/ 9848940 w 12193149"/>
              <a:gd name="connsiteY59" fmla="*/ 1763915 h 2344739"/>
              <a:gd name="connsiteX60" fmla="*/ 9729457 w 12193149"/>
              <a:gd name="connsiteY60" fmla="*/ 1784122 h 2344739"/>
              <a:gd name="connsiteX61" fmla="*/ 9613704 w 12193149"/>
              <a:gd name="connsiteY61" fmla="*/ 1812371 h 2344739"/>
              <a:gd name="connsiteX62" fmla="*/ 9338590 w 12193149"/>
              <a:gd name="connsiteY62" fmla="*/ 1869293 h 2344739"/>
              <a:gd name="connsiteX63" fmla="*/ 9232518 w 12193149"/>
              <a:gd name="connsiteY63" fmla="*/ 1893149 h 2344739"/>
              <a:gd name="connsiteX64" fmla="*/ 9156690 w 12193149"/>
              <a:gd name="connsiteY64" fmla="*/ 1903228 h 2344739"/>
              <a:gd name="connsiteX65" fmla="*/ 9054601 w 12193149"/>
              <a:gd name="connsiteY65" fmla="*/ 1910755 h 2344739"/>
              <a:gd name="connsiteX66" fmla="*/ 9006634 w 12193149"/>
              <a:gd name="connsiteY66" fmla="*/ 1914040 h 2344739"/>
              <a:gd name="connsiteX67" fmla="*/ 9006349 w 12193149"/>
              <a:gd name="connsiteY67" fmla="*/ 1913800 h 2344739"/>
              <a:gd name="connsiteX68" fmla="*/ 8997380 w 12193149"/>
              <a:gd name="connsiteY68" fmla="*/ 1915011 h 2344739"/>
              <a:gd name="connsiteX69" fmla="*/ 8991542 w 12193149"/>
              <a:gd name="connsiteY69" fmla="*/ 1917072 h 2344739"/>
              <a:gd name="connsiteX70" fmla="*/ 8975485 w 12193149"/>
              <a:gd name="connsiteY70" fmla="*/ 1920298 h 2344739"/>
              <a:gd name="connsiteX71" fmla="*/ 8969159 w 12193149"/>
              <a:gd name="connsiteY71" fmla="*/ 1919598 h 2344739"/>
              <a:gd name="connsiteX72" fmla="*/ 8964196 w 12193149"/>
              <a:gd name="connsiteY72" fmla="*/ 1917373 h 2344739"/>
              <a:gd name="connsiteX73" fmla="*/ 8930136 w 12193149"/>
              <a:gd name="connsiteY73" fmla="*/ 1914185 h 2344739"/>
              <a:gd name="connsiteX74" fmla="*/ 8753592 w 12193149"/>
              <a:gd name="connsiteY74" fmla="*/ 1933417 h 2344739"/>
              <a:gd name="connsiteX75" fmla="*/ 8708995 w 12193149"/>
              <a:gd name="connsiteY75" fmla="*/ 1935518 h 2344739"/>
              <a:gd name="connsiteX76" fmla="*/ 8597219 w 12193149"/>
              <a:gd name="connsiteY76" fmla="*/ 1944090 h 2344739"/>
              <a:gd name="connsiteX77" fmla="*/ 8526378 w 12193149"/>
              <a:gd name="connsiteY77" fmla="*/ 1929248 h 2344739"/>
              <a:gd name="connsiteX78" fmla="*/ 8512131 w 12193149"/>
              <a:gd name="connsiteY78" fmla="*/ 1935163 h 2344739"/>
              <a:gd name="connsiteX79" fmla="*/ 8507315 w 12193149"/>
              <a:gd name="connsiteY79" fmla="*/ 1938164 h 2344739"/>
              <a:gd name="connsiteX80" fmla="*/ 8499116 w 12193149"/>
              <a:gd name="connsiteY80" fmla="*/ 1940902 h 2344739"/>
              <a:gd name="connsiteX81" fmla="*/ 8498742 w 12193149"/>
              <a:gd name="connsiteY81" fmla="*/ 1940723 h 2344739"/>
              <a:gd name="connsiteX82" fmla="*/ 8491397 w 12193149"/>
              <a:gd name="connsiteY82" fmla="*/ 1943773 h 2344739"/>
              <a:gd name="connsiteX83" fmla="*/ 8368330 w 12193149"/>
              <a:gd name="connsiteY83" fmla="*/ 1957815 h 2344739"/>
              <a:gd name="connsiteX84" fmla="*/ 8354947 w 12193149"/>
              <a:gd name="connsiteY84" fmla="*/ 1958009 h 2344739"/>
              <a:gd name="connsiteX85" fmla="*/ 8321252 w 12193149"/>
              <a:gd name="connsiteY85" fmla="*/ 1974587 h 2344739"/>
              <a:gd name="connsiteX86" fmla="*/ 8315581 w 12193149"/>
              <a:gd name="connsiteY86" fmla="*/ 1974913 h 2344739"/>
              <a:gd name="connsiteX87" fmla="*/ 8296322 w 12193149"/>
              <a:gd name="connsiteY87" fmla="*/ 1988808 h 2344739"/>
              <a:gd name="connsiteX88" fmla="*/ 8285424 w 12193149"/>
              <a:gd name="connsiteY88" fmla="*/ 1994631 h 2344739"/>
              <a:gd name="connsiteX89" fmla="*/ 8284298 w 12193149"/>
              <a:gd name="connsiteY89" fmla="*/ 1999074 h 2344739"/>
              <a:gd name="connsiteX90" fmla="*/ 8267224 w 12193149"/>
              <a:gd name="connsiteY90" fmla="*/ 2006249 h 2344739"/>
              <a:gd name="connsiteX91" fmla="*/ 8264525 w 12193149"/>
              <a:gd name="connsiteY91" fmla="*/ 2006019 h 2344739"/>
              <a:gd name="connsiteX92" fmla="*/ 8253181 w 12193149"/>
              <a:gd name="connsiteY92" fmla="*/ 2015862 h 2344739"/>
              <a:gd name="connsiteX93" fmla="*/ 8246982 w 12193149"/>
              <a:gd name="connsiteY93" fmla="*/ 2028854 h 2344739"/>
              <a:gd name="connsiteX94" fmla="*/ 8091420 w 12193149"/>
              <a:gd name="connsiteY94" fmla="*/ 2075015 h 2344739"/>
              <a:gd name="connsiteX95" fmla="*/ 7906555 w 12193149"/>
              <a:gd name="connsiteY95" fmla="*/ 2116988 h 2344739"/>
              <a:gd name="connsiteX96" fmla="*/ 7719893 w 12193149"/>
              <a:gd name="connsiteY96" fmla="*/ 2142703 h 2344739"/>
              <a:gd name="connsiteX97" fmla="*/ 7615495 w 12193149"/>
              <a:gd name="connsiteY97" fmla="*/ 2139232 h 2344739"/>
              <a:gd name="connsiteX98" fmla="*/ 7528691 w 12193149"/>
              <a:gd name="connsiteY98" fmla="*/ 2145060 h 2344739"/>
              <a:gd name="connsiteX99" fmla="*/ 7520719 w 12193149"/>
              <a:gd name="connsiteY99" fmla="*/ 2147613 h 2344739"/>
              <a:gd name="connsiteX100" fmla="*/ 7508559 w 12193149"/>
              <a:gd name="connsiteY100" fmla="*/ 2148948 h 2344739"/>
              <a:gd name="connsiteX101" fmla="*/ 7508188 w 12193149"/>
              <a:gd name="connsiteY101" fmla="*/ 2148621 h 2344739"/>
              <a:gd name="connsiteX102" fmla="*/ 7496943 w 12193149"/>
              <a:gd name="connsiteY102" fmla="*/ 2150573 h 2344739"/>
              <a:gd name="connsiteX103" fmla="*/ 7219707 w 12193149"/>
              <a:gd name="connsiteY103" fmla="*/ 2156680 h 2344739"/>
              <a:gd name="connsiteX104" fmla="*/ 7202249 w 12193149"/>
              <a:gd name="connsiteY104" fmla="*/ 2161230 h 2344739"/>
              <a:gd name="connsiteX105" fmla="*/ 7198152 w 12193149"/>
              <a:gd name="connsiteY105" fmla="*/ 2166588 h 2344739"/>
              <a:gd name="connsiteX106" fmla="*/ 7171956 w 12193149"/>
              <a:gd name="connsiteY106" fmla="*/ 2171236 h 2344739"/>
              <a:gd name="connsiteX107" fmla="*/ 7098136 w 12193149"/>
              <a:gd name="connsiteY107" fmla="*/ 2183464 h 2344739"/>
              <a:gd name="connsiteX108" fmla="*/ 7019644 w 12193149"/>
              <a:gd name="connsiteY108" fmla="*/ 2183090 h 2344739"/>
              <a:gd name="connsiteX109" fmla="*/ 6905294 w 12193149"/>
              <a:gd name="connsiteY109" fmla="*/ 2212596 h 2344739"/>
              <a:gd name="connsiteX110" fmla="*/ 6709370 w 12193149"/>
              <a:gd name="connsiteY110" fmla="*/ 2240551 h 2344739"/>
              <a:gd name="connsiteX111" fmla="*/ 6550602 w 12193149"/>
              <a:gd name="connsiteY111" fmla="*/ 2269327 h 2344739"/>
              <a:gd name="connsiteX112" fmla="*/ 6318708 w 12193149"/>
              <a:gd name="connsiteY112" fmla="*/ 2316127 h 2344739"/>
              <a:gd name="connsiteX113" fmla="*/ 6169822 w 12193149"/>
              <a:gd name="connsiteY113" fmla="*/ 2318214 h 2344739"/>
              <a:gd name="connsiteX114" fmla="*/ 6074996 w 12193149"/>
              <a:gd name="connsiteY114" fmla="*/ 2338676 h 2344739"/>
              <a:gd name="connsiteX115" fmla="*/ 6069677 w 12193149"/>
              <a:gd name="connsiteY115" fmla="*/ 2337139 h 2344739"/>
              <a:gd name="connsiteX116" fmla="*/ 6049786 w 12193149"/>
              <a:gd name="connsiteY116" fmla="*/ 2337822 h 2344739"/>
              <a:gd name="connsiteX117" fmla="*/ 6042433 w 12193149"/>
              <a:gd name="connsiteY117" fmla="*/ 2329473 h 2344739"/>
              <a:gd name="connsiteX118" fmla="*/ 6011238 w 12193149"/>
              <a:gd name="connsiteY118" fmla="*/ 2324380 h 2344739"/>
              <a:gd name="connsiteX119" fmla="*/ 5958523 w 12193149"/>
              <a:gd name="connsiteY119" fmla="*/ 2328024 h 2344739"/>
              <a:gd name="connsiteX120" fmla="*/ 5760067 w 12193149"/>
              <a:gd name="connsiteY120" fmla="*/ 2343716 h 2344739"/>
              <a:gd name="connsiteX121" fmla="*/ 5628108 w 12193149"/>
              <a:gd name="connsiteY121" fmla="*/ 2344739 h 2344739"/>
              <a:gd name="connsiteX122" fmla="*/ 5472054 w 12193149"/>
              <a:gd name="connsiteY122" fmla="*/ 2330719 h 2344739"/>
              <a:gd name="connsiteX123" fmla="*/ 5433909 w 12193149"/>
              <a:gd name="connsiteY123" fmla="*/ 2319466 h 2344739"/>
              <a:gd name="connsiteX124" fmla="*/ 5382817 w 12193149"/>
              <a:gd name="connsiteY124" fmla="*/ 2301764 h 2344739"/>
              <a:gd name="connsiteX125" fmla="*/ 5262912 w 12193149"/>
              <a:gd name="connsiteY125" fmla="*/ 2281347 h 2344739"/>
              <a:gd name="connsiteX126" fmla="*/ 5224109 w 12193149"/>
              <a:gd name="connsiteY126" fmla="*/ 2270223 h 2344739"/>
              <a:gd name="connsiteX127" fmla="*/ 5175808 w 12193149"/>
              <a:gd name="connsiteY127" fmla="*/ 2267233 h 2344739"/>
              <a:gd name="connsiteX128" fmla="*/ 5157702 w 12193149"/>
              <a:gd name="connsiteY128" fmla="*/ 2260010 h 2344739"/>
              <a:gd name="connsiteX129" fmla="*/ 5143747 w 12193149"/>
              <a:gd name="connsiteY129" fmla="*/ 2256610 h 2344739"/>
              <a:gd name="connsiteX130" fmla="*/ 5140744 w 12193149"/>
              <a:gd name="connsiteY130" fmla="*/ 2254509 h 2344739"/>
              <a:gd name="connsiteX131" fmla="*/ 5122807 w 12193149"/>
              <a:gd name="connsiteY131" fmla="*/ 2243656 h 2344739"/>
              <a:gd name="connsiteX132" fmla="*/ 5066938 w 12193149"/>
              <a:gd name="connsiteY132" fmla="*/ 2250227 h 2344739"/>
              <a:gd name="connsiteX133" fmla="*/ 5012662 w 12193149"/>
              <a:gd name="connsiteY133" fmla="*/ 2233846 h 2344739"/>
              <a:gd name="connsiteX134" fmla="*/ 4841589 w 12193149"/>
              <a:gd name="connsiteY134" fmla="*/ 2209829 h 2344739"/>
              <a:gd name="connsiteX135" fmla="*/ 4763595 w 12193149"/>
              <a:gd name="connsiteY135" fmla="*/ 2182061 h 2344739"/>
              <a:gd name="connsiteX136" fmla="*/ 4724334 w 12193149"/>
              <a:gd name="connsiteY136" fmla="*/ 2173047 h 2344739"/>
              <a:gd name="connsiteX137" fmla="*/ 4722324 w 12193149"/>
              <a:gd name="connsiteY137" fmla="*/ 2172298 h 2344739"/>
              <a:gd name="connsiteX138" fmla="*/ 4723259 w 12193149"/>
              <a:gd name="connsiteY138" fmla="*/ 2172087 h 2344739"/>
              <a:gd name="connsiteX139" fmla="*/ 4718350 w 12193149"/>
              <a:gd name="connsiteY139" fmla="*/ 2170817 h 2344739"/>
              <a:gd name="connsiteX140" fmla="*/ 4722324 w 12193149"/>
              <a:gd name="connsiteY140" fmla="*/ 2172298 h 2344739"/>
              <a:gd name="connsiteX141" fmla="*/ 4716674 w 12193149"/>
              <a:gd name="connsiteY141" fmla="*/ 2173573 h 2344739"/>
              <a:gd name="connsiteX142" fmla="*/ 4516962 w 12193149"/>
              <a:gd name="connsiteY142" fmla="*/ 2163671 h 2344739"/>
              <a:gd name="connsiteX143" fmla="*/ 4429691 w 12193149"/>
              <a:gd name="connsiteY143" fmla="*/ 2153020 h 2344739"/>
              <a:gd name="connsiteX144" fmla="*/ 4364023 w 12193149"/>
              <a:gd name="connsiteY144" fmla="*/ 2151674 h 2344739"/>
              <a:gd name="connsiteX145" fmla="*/ 4318114 w 12193149"/>
              <a:gd name="connsiteY145" fmla="*/ 2158289 h 2344739"/>
              <a:gd name="connsiteX146" fmla="*/ 4316258 w 12193149"/>
              <a:gd name="connsiteY146" fmla="*/ 2156948 h 2344739"/>
              <a:gd name="connsiteX147" fmla="*/ 4296292 w 12193149"/>
              <a:gd name="connsiteY147" fmla="*/ 2155069 h 2344739"/>
              <a:gd name="connsiteX148" fmla="*/ 4291212 w 12193149"/>
              <a:gd name="connsiteY148" fmla="*/ 2157986 h 2344739"/>
              <a:gd name="connsiteX149" fmla="*/ 4277290 w 12193149"/>
              <a:gd name="connsiteY149" fmla="*/ 2157740 h 2344739"/>
              <a:gd name="connsiteX150" fmla="*/ 4249265 w 12193149"/>
              <a:gd name="connsiteY150" fmla="*/ 2160064 h 2344739"/>
              <a:gd name="connsiteX151" fmla="*/ 4203199 w 12193149"/>
              <a:gd name="connsiteY151" fmla="*/ 2157269 h 2344739"/>
              <a:gd name="connsiteX152" fmla="*/ 4202893 w 12193149"/>
              <a:gd name="connsiteY152" fmla="*/ 2156010 h 2344739"/>
              <a:gd name="connsiteX153" fmla="*/ 4192396 w 12193149"/>
              <a:gd name="connsiteY153" fmla="*/ 2150376 h 2344739"/>
              <a:gd name="connsiteX154" fmla="*/ 4143893 w 12193149"/>
              <a:gd name="connsiteY154" fmla="*/ 2134511 h 2344739"/>
              <a:gd name="connsiteX155" fmla="*/ 4084245 w 12193149"/>
              <a:gd name="connsiteY155" fmla="*/ 2107978 h 2344739"/>
              <a:gd name="connsiteX156" fmla="*/ 4075694 w 12193149"/>
              <a:gd name="connsiteY156" fmla="*/ 2107143 h 2344739"/>
              <a:gd name="connsiteX157" fmla="*/ 4075575 w 12193149"/>
              <a:gd name="connsiteY157" fmla="*/ 2106844 h 2344739"/>
              <a:gd name="connsiteX158" fmla="*/ 4066658 w 12193149"/>
              <a:gd name="connsiteY158" fmla="*/ 2105400 h 2344739"/>
              <a:gd name="connsiteX159" fmla="*/ 4060102 w 12193149"/>
              <a:gd name="connsiteY159" fmla="*/ 2105618 h 2344739"/>
              <a:gd name="connsiteX160" fmla="*/ 4043512 w 12193149"/>
              <a:gd name="connsiteY160" fmla="*/ 2103997 h 2344739"/>
              <a:gd name="connsiteX161" fmla="*/ 4038145 w 12193149"/>
              <a:gd name="connsiteY161" fmla="*/ 2101563 h 2344739"/>
              <a:gd name="connsiteX162" fmla="*/ 4036511 w 12193149"/>
              <a:gd name="connsiteY162" fmla="*/ 2097896 h 2344739"/>
              <a:gd name="connsiteX163" fmla="*/ 4034926 w 12193149"/>
              <a:gd name="connsiteY163" fmla="*/ 2098131 h 2344739"/>
              <a:gd name="connsiteX164" fmla="*/ 4005686 w 12193149"/>
              <a:gd name="connsiteY164" fmla="*/ 2085563 h 2344739"/>
              <a:gd name="connsiteX165" fmla="*/ 3937994 w 12193149"/>
              <a:gd name="connsiteY165" fmla="*/ 2068106 h 2344739"/>
              <a:gd name="connsiteX166" fmla="*/ 3898423 w 12193149"/>
              <a:gd name="connsiteY166" fmla="*/ 2062451 h 2344739"/>
              <a:gd name="connsiteX167" fmla="*/ 3790908 w 12193149"/>
              <a:gd name="connsiteY167" fmla="*/ 2042213 h 2344739"/>
              <a:gd name="connsiteX168" fmla="*/ 3683661 w 12193149"/>
              <a:gd name="connsiteY168" fmla="*/ 2018290 h 2344739"/>
              <a:gd name="connsiteX169" fmla="*/ 3611183 w 12193149"/>
              <a:gd name="connsiteY169" fmla="*/ 1986019 h 2344739"/>
              <a:gd name="connsiteX170" fmla="*/ 3605003 w 12193149"/>
              <a:gd name="connsiteY170" fmla="*/ 1987381 h 2344739"/>
              <a:gd name="connsiteX171" fmla="*/ 3595884 w 12193149"/>
              <a:gd name="connsiteY171" fmla="*/ 1987545 h 2344739"/>
              <a:gd name="connsiteX172" fmla="*/ 3595649 w 12193149"/>
              <a:gd name="connsiteY172" fmla="*/ 1987276 h 2344739"/>
              <a:gd name="connsiteX173" fmla="*/ 3587126 w 12193149"/>
              <a:gd name="connsiteY173" fmla="*/ 1987966 h 2344739"/>
              <a:gd name="connsiteX174" fmla="*/ 3537283 w 12193149"/>
              <a:gd name="connsiteY174" fmla="*/ 1978267 h 2344739"/>
              <a:gd name="connsiteX175" fmla="*/ 3474371 w 12193149"/>
              <a:gd name="connsiteY175" fmla="*/ 1974606 h 2344739"/>
              <a:gd name="connsiteX176" fmla="*/ 3401876 w 12193149"/>
              <a:gd name="connsiteY176" fmla="*/ 1962558 h 2344739"/>
              <a:gd name="connsiteX177" fmla="*/ 3365036 w 12193149"/>
              <a:gd name="connsiteY177" fmla="*/ 1979510 h 2344739"/>
              <a:gd name="connsiteX178" fmla="*/ 3345174 w 12193149"/>
              <a:gd name="connsiteY178" fmla="*/ 1981192 h 2344739"/>
              <a:gd name="connsiteX179" fmla="*/ 3342846 w 12193149"/>
              <a:gd name="connsiteY179" fmla="*/ 1980217 h 2344739"/>
              <a:gd name="connsiteX180" fmla="*/ 3263504 w 12193149"/>
              <a:gd name="connsiteY180" fmla="*/ 1986094 h 2344739"/>
              <a:gd name="connsiteX181" fmla="*/ 3143704 w 12193149"/>
              <a:gd name="connsiteY181" fmla="*/ 1993869 h 2344739"/>
              <a:gd name="connsiteX182" fmla="*/ 3031439 w 12193149"/>
              <a:gd name="connsiteY182" fmla="*/ 1996512 h 2344739"/>
              <a:gd name="connsiteX183" fmla="*/ 2782717 w 12193149"/>
              <a:gd name="connsiteY183" fmla="*/ 2018333 h 2344739"/>
              <a:gd name="connsiteX184" fmla="*/ 2647675 w 12193149"/>
              <a:gd name="connsiteY184" fmla="*/ 2028869 h 2344739"/>
              <a:gd name="connsiteX185" fmla="*/ 2569176 w 12193149"/>
              <a:gd name="connsiteY185" fmla="*/ 2002628 h 2344739"/>
              <a:gd name="connsiteX186" fmla="*/ 2444403 w 12193149"/>
              <a:gd name="connsiteY186" fmla="*/ 2016529 h 2344739"/>
              <a:gd name="connsiteX187" fmla="*/ 2316260 w 12193149"/>
              <a:gd name="connsiteY187" fmla="*/ 2024996 h 2344739"/>
              <a:gd name="connsiteX188" fmla="*/ 2209726 w 12193149"/>
              <a:gd name="connsiteY188" fmla="*/ 2019763 h 2344739"/>
              <a:gd name="connsiteX189" fmla="*/ 2095813 w 12193149"/>
              <a:gd name="connsiteY189" fmla="*/ 2003052 h 2344739"/>
              <a:gd name="connsiteX190" fmla="*/ 1998504 w 12193149"/>
              <a:gd name="connsiteY190" fmla="*/ 1995032 h 2344739"/>
              <a:gd name="connsiteX191" fmla="*/ 1929320 w 12193149"/>
              <a:gd name="connsiteY191" fmla="*/ 2016977 h 2344739"/>
              <a:gd name="connsiteX192" fmla="*/ 1922798 w 12193149"/>
              <a:gd name="connsiteY192" fmla="*/ 2012146 h 2344739"/>
              <a:gd name="connsiteX193" fmla="*/ 1874228 w 12193149"/>
              <a:gd name="connsiteY193" fmla="*/ 2013741 h 2344739"/>
              <a:gd name="connsiteX194" fmla="*/ 1787803 w 12193149"/>
              <a:gd name="connsiteY194" fmla="*/ 2041363 h 2344739"/>
              <a:gd name="connsiteX195" fmla="*/ 1739352 w 12193149"/>
              <a:gd name="connsiteY195" fmla="*/ 2036312 h 2344739"/>
              <a:gd name="connsiteX196" fmla="*/ 1676219 w 12193149"/>
              <a:gd name="connsiteY196" fmla="*/ 2019963 h 2344739"/>
              <a:gd name="connsiteX197" fmla="*/ 1609817 w 12193149"/>
              <a:gd name="connsiteY197" fmla="*/ 2013066 h 2344739"/>
              <a:gd name="connsiteX198" fmla="*/ 1497258 w 12193149"/>
              <a:gd name="connsiteY198" fmla="*/ 1987476 h 2344739"/>
              <a:gd name="connsiteX199" fmla="*/ 1151127 w 12193149"/>
              <a:gd name="connsiteY199" fmla="*/ 1938041 h 2344739"/>
              <a:gd name="connsiteX200" fmla="*/ 859417 w 12193149"/>
              <a:gd name="connsiteY200" fmla="*/ 1928608 h 2344739"/>
              <a:gd name="connsiteX201" fmla="*/ 838688 w 12193149"/>
              <a:gd name="connsiteY201" fmla="*/ 1929821 h 2344739"/>
              <a:gd name="connsiteX202" fmla="*/ 817957 w 12193149"/>
              <a:gd name="connsiteY202" fmla="*/ 1927857 h 2344739"/>
              <a:gd name="connsiteX203" fmla="*/ 812654 w 12193149"/>
              <a:gd name="connsiteY203" fmla="*/ 1930751 h 2344739"/>
              <a:gd name="connsiteX204" fmla="*/ 721195 w 12193149"/>
              <a:gd name="connsiteY204" fmla="*/ 1929661 h 2344739"/>
              <a:gd name="connsiteX205" fmla="*/ 720890 w 12193149"/>
              <a:gd name="connsiteY205" fmla="*/ 1928399 h 2344739"/>
              <a:gd name="connsiteX206" fmla="*/ 710023 w 12193149"/>
              <a:gd name="connsiteY206" fmla="*/ 1922722 h 2344739"/>
              <a:gd name="connsiteX207" fmla="*/ 597940 w 12193149"/>
              <a:gd name="connsiteY207" fmla="*/ 1879864 h 2344739"/>
              <a:gd name="connsiteX208" fmla="*/ 579683 w 12193149"/>
              <a:gd name="connsiteY208" fmla="*/ 1877212 h 2344739"/>
              <a:gd name="connsiteX209" fmla="*/ 572865 w 12193149"/>
              <a:gd name="connsiteY209" fmla="*/ 1877401 h 2344739"/>
              <a:gd name="connsiteX210" fmla="*/ 446247 w 12193149"/>
              <a:gd name="connsiteY210" fmla="*/ 1839371 h 2344739"/>
              <a:gd name="connsiteX211" fmla="*/ 405163 w 12193149"/>
              <a:gd name="connsiteY211" fmla="*/ 1833548 h 2344739"/>
              <a:gd name="connsiteX212" fmla="*/ 293583 w 12193149"/>
              <a:gd name="connsiteY212" fmla="*/ 1812852 h 2344739"/>
              <a:gd name="connsiteX213" fmla="*/ 119529 w 12193149"/>
              <a:gd name="connsiteY213" fmla="*/ 1761047 h 2344739"/>
              <a:gd name="connsiteX214" fmla="*/ 16674 w 12193149"/>
              <a:gd name="connsiteY214" fmla="*/ 1758191 h 2344739"/>
              <a:gd name="connsiteX215" fmla="*/ 1150 w 12193149"/>
              <a:gd name="connsiteY215" fmla="*/ 1752722 h 2344739"/>
              <a:gd name="connsiteX216" fmla="*/ 1148 w 12193149"/>
              <a:gd name="connsiteY216" fmla="*/ 222213 h 2344739"/>
              <a:gd name="connsiteX217" fmla="*/ 1148 w 12193149"/>
              <a:gd name="connsiteY217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9 w 12193149"/>
              <a:gd name="connsiteY2" fmla="*/ 579739 h 2344739"/>
              <a:gd name="connsiteX3" fmla="*/ 12185986 w 12193149"/>
              <a:gd name="connsiteY3" fmla="*/ 584189 h 2344739"/>
              <a:gd name="connsiteX4" fmla="*/ 12156363 w 12193149"/>
              <a:gd name="connsiteY4" fmla="*/ 597366 h 2344739"/>
              <a:gd name="connsiteX5" fmla="*/ 12139215 w 12193149"/>
              <a:gd name="connsiteY5" fmla="*/ 623179 h 2344739"/>
              <a:gd name="connsiteX6" fmla="*/ 12126327 w 12193149"/>
              <a:gd name="connsiteY6" fmla="*/ 624690 h 2344739"/>
              <a:gd name="connsiteX7" fmla="*/ 12124007 w 12193149"/>
              <a:gd name="connsiteY7" fmla="*/ 624794 h 2344739"/>
              <a:gd name="connsiteX8" fmla="*/ 12116854 w 12193149"/>
              <a:gd name="connsiteY8" fmla="*/ 628608 h 2344739"/>
              <a:gd name="connsiteX9" fmla="*/ 12099497 w 12193149"/>
              <a:gd name="connsiteY9" fmla="*/ 628139 h 2344739"/>
              <a:gd name="connsiteX10" fmla="*/ 12087073 w 12193149"/>
              <a:gd name="connsiteY10" fmla="*/ 636341 h 2344739"/>
              <a:gd name="connsiteX11" fmla="*/ 12031073 w 12193149"/>
              <a:gd name="connsiteY11" fmla="*/ 680009 h 2344739"/>
              <a:gd name="connsiteX12" fmla="*/ 11995833 w 12193149"/>
              <a:gd name="connsiteY12" fmla="*/ 703458 h 2344739"/>
              <a:gd name="connsiteX13" fmla="*/ 11979717 w 12193149"/>
              <a:gd name="connsiteY13" fmla="*/ 708161 h 2344739"/>
              <a:gd name="connsiteX14" fmla="*/ 11959046 w 12193149"/>
              <a:gd name="connsiteY14" fmla="*/ 717558 h 2344739"/>
              <a:gd name="connsiteX15" fmla="*/ 11920454 w 12193149"/>
              <a:gd name="connsiteY15" fmla="*/ 730883 h 2344739"/>
              <a:gd name="connsiteX16" fmla="*/ 11903656 w 12193149"/>
              <a:gd name="connsiteY16" fmla="*/ 742426 h 2344739"/>
              <a:gd name="connsiteX17" fmla="*/ 11895048 w 12193149"/>
              <a:gd name="connsiteY17" fmla="*/ 744791 h 2344739"/>
              <a:gd name="connsiteX18" fmla="*/ 11891968 w 12193149"/>
              <a:gd name="connsiteY18" fmla="*/ 755729 h 2344739"/>
              <a:gd name="connsiteX19" fmla="*/ 11870776 w 12193149"/>
              <a:gd name="connsiteY19" fmla="*/ 777816 h 2344739"/>
              <a:gd name="connsiteX20" fmla="*/ 11813376 w 12193149"/>
              <a:gd name="connsiteY20" fmla="*/ 797659 h 2344739"/>
              <a:gd name="connsiteX21" fmla="*/ 11590693 w 12193149"/>
              <a:gd name="connsiteY21" fmla="*/ 963777 h 2344739"/>
              <a:gd name="connsiteX22" fmla="*/ 11506817 w 12193149"/>
              <a:gd name="connsiteY22" fmla="*/ 1033623 h 2344739"/>
              <a:gd name="connsiteX23" fmla="*/ 11280332 w 12193149"/>
              <a:gd name="connsiteY23" fmla="*/ 1223571 h 2344739"/>
              <a:gd name="connsiteX24" fmla="*/ 11228309 w 12193149"/>
              <a:gd name="connsiteY24" fmla="*/ 1276236 h 2344739"/>
              <a:gd name="connsiteX25" fmla="*/ 11218087 w 12193149"/>
              <a:gd name="connsiteY25" fmla="*/ 1275961 h 2344739"/>
              <a:gd name="connsiteX26" fmla="*/ 11217184 w 12193149"/>
              <a:gd name="connsiteY26" fmla="*/ 1275018 h 2344739"/>
              <a:gd name="connsiteX27" fmla="*/ 11188885 w 12193149"/>
              <a:gd name="connsiteY27" fmla="*/ 1292383 h 2344739"/>
              <a:gd name="connsiteX28" fmla="*/ 11184501 w 12193149"/>
              <a:gd name="connsiteY28" fmla="*/ 1292525 h 2344739"/>
              <a:gd name="connsiteX29" fmla="*/ 11166854 w 12193149"/>
              <a:gd name="connsiteY29" fmla="*/ 1306612 h 2344739"/>
              <a:gd name="connsiteX30" fmla="*/ 11157311 w 12193149"/>
              <a:gd name="connsiteY30" fmla="*/ 1312414 h 2344739"/>
              <a:gd name="connsiteX31" fmla="*/ 11155496 w 12193149"/>
              <a:gd name="connsiteY31" fmla="*/ 1317097 h 2344739"/>
              <a:gd name="connsiteX32" fmla="*/ 11140961 w 12193149"/>
              <a:gd name="connsiteY32" fmla="*/ 1324115 h 2344739"/>
              <a:gd name="connsiteX33" fmla="*/ 11138961 w 12193149"/>
              <a:gd name="connsiteY33" fmla="*/ 1323772 h 2344739"/>
              <a:gd name="connsiteX34" fmla="*/ 11128208 w 12193149"/>
              <a:gd name="connsiteY34" fmla="*/ 1333832 h 2344739"/>
              <a:gd name="connsiteX35" fmla="*/ 11120691 w 12193149"/>
              <a:gd name="connsiteY35" fmla="*/ 1347424 h 2344739"/>
              <a:gd name="connsiteX36" fmla="*/ 10894683 w 12193149"/>
              <a:gd name="connsiteY36" fmla="*/ 1473399 h 2344739"/>
              <a:gd name="connsiteX37" fmla="*/ 10773300 w 12193149"/>
              <a:gd name="connsiteY37" fmla="*/ 1523191 h 2344739"/>
              <a:gd name="connsiteX38" fmla="*/ 10627668 w 12193149"/>
              <a:gd name="connsiteY38" fmla="*/ 1559229 h 2344739"/>
              <a:gd name="connsiteX39" fmla="*/ 10581895 w 12193149"/>
              <a:gd name="connsiteY39" fmla="*/ 1568689 h 2344739"/>
              <a:gd name="connsiteX40" fmla="*/ 10547790 w 12193149"/>
              <a:gd name="connsiteY40" fmla="*/ 1598423 h 2344739"/>
              <a:gd name="connsiteX41" fmla="*/ 10529643 w 12193149"/>
              <a:gd name="connsiteY41" fmla="*/ 1596907 h 2344739"/>
              <a:gd name="connsiteX42" fmla="*/ 10526446 w 12193149"/>
              <a:gd name="connsiteY42" fmla="*/ 1596411 h 2344739"/>
              <a:gd name="connsiteX43" fmla="*/ 10515129 w 12193149"/>
              <a:gd name="connsiteY43" fmla="*/ 1599537 h 2344739"/>
              <a:gd name="connsiteX44" fmla="*/ 10491735 w 12193149"/>
              <a:gd name="connsiteY44" fmla="*/ 1594156 h 2344739"/>
              <a:gd name="connsiteX45" fmla="*/ 10471418 w 12193149"/>
              <a:gd name="connsiteY45" fmla="*/ 1601693 h 2344739"/>
              <a:gd name="connsiteX46" fmla="*/ 10377042 w 12193149"/>
              <a:gd name="connsiteY46" fmla="*/ 1644598 h 2344739"/>
              <a:gd name="connsiteX47" fmla="*/ 10319338 w 12193149"/>
              <a:gd name="connsiteY47" fmla="*/ 1666221 h 2344739"/>
              <a:gd name="connsiteX48" fmla="*/ 10295467 w 12193149"/>
              <a:gd name="connsiteY48" fmla="*/ 1668079 h 2344739"/>
              <a:gd name="connsiteX49" fmla="*/ 10263443 w 12193149"/>
              <a:gd name="connsiteY49" fmla="*/ 1674948 h 2344739"/>
              <a:gd name="connsiteX50" fmla="*/ 10205418 w 12193149"/>
              <a:gd name="connsiteY50" fmla="*/ 1682149 h 2344739"/>
              <a:gd name="connsiteX51" fmla="*/ 10177759 w 12193149"/>
              <a:gd name="connsiteY51" fmla="*/ 1692943 h 2344739"/>
              <a:gd name="connsiteX52" fmla="*/ 10165070 w 12193149"/>
              <a:gd name="connsiteY52" fmla="*/ 1693739 h 2344739"/>
              <a:gd name="connsiteX53" fmla="*/ 10156308 w 12193149"/>
              <a:gd name="connsiteY53" fmla="*/ 1707487 h 2344739"/>
              <a:gd name="connsiteX54" fmla="*/ 10118267 w 12193149"/>
              <a:gd name="connsiteY54" fmla="*/ 1731142 h 2344739"/>
              <a:gd name="connsiteX55" fmla="*/ 10083317 w 12193149"/>
              <a:gd name="connsiteY55" fmla="*/ 1743296 h 2344739"/>
              <a:gd name="connsiteX56" fmla="*/ 10040388 w 12193149"/>
              <a:gd name="connsiteY56" fmla="*/ 1741632 h 2344739"/>
              <a:gd name="connsiteX57" fmla="*/ 9961167 w 12193149"/>
              <a:gd name="connsiteY57" fmla="*/ 1757147 h 2344739"/>
              <a:gd name="connsiteX58" fmla="*/ 9848940 w 12193149"/>
              <a:gd name="connsiteY58" fmla="*/ 1763915 h 2344739"/>
              <a:gd name="connsiteX59" fmla="*/ 9729457 w 12193149"/>
              <a:gd name="connsiteY59" fmla="*/ 1784122 h 2344739"/>
              <a:gd name="connsiteX60" fmla="*/ 9613704 w 12193149"/>
              <a:gd name="connsiteY60" fmla="*/ 1812371 h 2344739"/>
              <a:gd name="connsiteX61" fmla="*/ 9338590 w 12193149"/>
              <a:gd name="connsiteY61" fmla="*/ 1869293 h 2344739"/>
              <a:gd name="connsiteX62" fmla="*/ 9232518 w 12193149"/>
              <a:gd name="connsiteY62" fmla="*/ 1893149 h 2344739"/>
              <a:gd name="connsiteX63" fmla="*/ 9156690 w 12193149"/>
              <a:gd name="connsiteY63" fmla="*/ 1903228 h 2344739"/>
              <a:gd name="connsiteX64" fmla="*/ 9054601 w 12193149"/>
              <a:gd name="connsiteY64" fmla="*/ 1910755 h 2344739"/>
              <a:gd name="connsiteX65" fmla="*/ 9006634 w 12193149"/>
              <a:gd name="connsiteY65" fmla="*/ 1914040 h 2344739"/>
              <a:gd name="connsiteX66" fmla="*/ 9006349 w 12193149"/>
              <a:gd name="connsiteY66" fmla="*/ 1913800 h 2344739"/>
              <a:gd name="connsiteX67" fmla="*/ 8997380 w 12193149"/>
              <a:gd name="connsiteY67" fmla="*/ 1915011 h 2344739"/>
              <a:gd name="connsiteX68" fmla="*/ 8991542 w 12193149"/>
              <a:gd name="connsiteY68" fmla="*/ 1917072 h 2344739"/>
              <a:gd name="connsiteX69" fmla="*/ 8975485 w 12193149"/>
              <a:gd name="connsiteY69" fmla="*/ 1920298 h 2344739"/>
              <a:gd name="connsiteX70" fmla="*/ 8969159 w 12193149"/>
              <a:gd name="connsiteY70" fmla="*/ 1919598 h 2344739"/>
              <a:gd name="connsiteX71" fmla="*/ 8964196 w 12193149"/>
              <a:gd name="connsiteY71" fmla="*/ 1917373 h 2344739"/>
              <a:gd name="connsiteX72" fmla="*/ 8930136 w 12193149"/>
              <a:gd name="connsiteY72" fmla="*/ 1914185 h 2344739"/>
              <a:gd name="connsiteX73" fmla="*/ 8753592 w 12193149"/>
              <a:gd name="connsiteY73" fmla="*/ 1933417 h 2344739"/>
              <a:gd name="connsiteX74" fmla="*/ 8708995 w 12193149"/>
              <a:gd name="connsiteY74" fmla="*/ 1935518 h 2344739"/>
              <a:gd name="connsiteX75" fmla="*/ 8597219 w 12193149"/>
              <a:gd name="connsiteY75" fmla="*/ 1944090 h 2344739"/>
              <a:gd name="connsiteX76" fmla="*/ 8526378 w 12193149"/>
              <a:gd name="connsiteY76" fmla="*/ 1929248 h 2344739"/>
              <a:gd name="connsiteX77" fmla="*/ 8512131 w 12193149"/>
              <a:gd name="connsiteY77" fmla="*/ 1935163 h 2344739"/>
              <a:gd name="connsiteX78" fmla="*/ 8507315 w 12193149"/>
              <a:gd name="connsiteY78" fmla="*/ 1938164 h 2344739"/>
              <a:gd name="connsiteX79" fmla="*/ 8499116 w 12193149"/>
              <a:gd name="connsiteY79" fmla="*/ 1940902 h 2344739"/>
              <a:gd name="connsiteX80" fmla="*/ 8498742 w 12193149"/>
              <a:gd name="connsiteY80" fmla="*/ 1940723 h 2344739"/>
              <a:gd name="connsiteX81" fmla="*/ 8491397 w 12193149"/>
              <a:gd name="connsiteY81" fmla="*/ 1943773 h 2344739"/>
              <a:gd name="connsiteX82" fmla="*/ 8368330 w 12193149"/>
              <a:gd name="connsiteY82" fmla="*/ 1957815 h 2344739"/>
              <a:gd name="connsiteX83" fmla="*/ 8354947 w 12193149"/>
              <a:gd name="connsiteY83" fmla="*/ 1958009 h 2344739"/>
              <a:gd name="connsiteX84" fmla="*/ 8321252 w 12193149"/>
              <a:gd name="connsiteY84" fmla="*/ 1974587 h 2344739"/>
              <a:gd name="connsiteX85" fmla="*/ 8315581 w 12193149"/>
              <a:gd name="connsiteY85" fmla="*/ 1974913 h 2344739"/>
              <a:gd name="connsiteX86" fmla="*/ 8296322 w 12193149"/>
              <a:gd name="connsiteY86" fmla="*/ 1988808 h 2344739"/>
              <a:gd name="connsiteX87" fmla="*/ 8285424 w 12193149"/>
              <a:gd name="connsiteY87" fmla="*/ 1994631 h 2344739"/>
              <a:gd name="connsiteX88" fmla="*/ 8284298 w 12193149"/>
              <a:gd name="connsiteY88" fmla="*/ 1999074 h 2344739"/>
              <a:gd name="connsiteX89" fmla="*/ 8267224 w 12193149"/>
              <a:gd name="connsiteY89" fmla="*/ 2006249 h 2344739"/>
              <a:gd name="connsiteX90" fmla="*/ 8264525 w 12193149"/>
              <a:gd name="connsiteY90" fmla="*/ 2006019 h 2344739"/>
              <a:gd name="connsiteX91" fmla="*/ 8253181 w 12193149"/>
              <a:gd name="connsiteY91" fmla="*/ 2015862 h 2344739"/>
              <a:gd name="connsiteX92" fmla="*/ 8246982 w 12193149"/>
              <a:gd name="connsiteY92" fmla="*/ 2028854 h 2344739"/>
              <a:gd name="connsiteX93" fmla="*/ 8091420 w 12193149"/>
              <a:gd name="connsiteY93" fmla="*/ 2075015 h 2344739"/>
              <a:gd name="connsiteX94" fmla="*/ 7906555 w 12193149"/>
              <a:gd name="connsiteY94" fmla="*/ 2116988 h 2344739"/>
              <a:gd name="connsiteX95" fmla="*/ 7719893 w 12193149"/>
              <a:gd name="connsiteY95" fmla="*/ 2142703 h 2344739"/>
              <a:gd name="connsiteX96" fmla="*/ 7615495 w 12193149"/>
              <a:gd name="connsiteY96" fmla="*/ 2139232 h 2344739"/>
              <a:gd name="connsiteX97" fmla="*/ 7528691 w 12193149"/>
              <a:gd name="connsiteY97" fmla="*/ 2145060 h 2344739"/>
              <a:gd name="connsiteX98" fmla="*/ 7520719 w 12193149"/>
              <a:gd name="connsiteY98" fmla="*/ 2147613 h 2344739"/>
              <a:gd name="connsiteX99" fmla="*/ 7508559 w 12193149"/>
              <a:gd name="connsiteY99" fmla="*/ 2148948 h 2344739"/>
              <a:gd name="connsiteX100" fmla="*/ 7508188 w 12193149"/>
              <a:gd name="connsiteY100" fmla="*/ 2148621 h 2344739"/>
              <a:gd name="connsiteX101" fmla="*/ 7496943 w 12193149"/>
              <a:gd name="connsiteY101" fmla="*/ 2150573 h 2344739"/>
              <a:gd name="connsiteX102" fmla="*/ 7219707 w 12193149"/>
              <a:gd name="connsiteY102" fmla="*/ 2156680 h 2344739"/>
              <a:gd name="connsiteX103" fmla="*/ 7202249 w 12193149"/>
              <a:gd name="connsiteY103" fmla="*/ 2161230 h 2344739"/>
              <a:gd name="connsiteX104" fmla="*/ 7198152 w 12193149"/>
              <a:gd name="connsiteY104" fmla="*/ 2166588 h 2344739"/>
              <a:gd name="connsiteX105" fmla="*/ 7171956 w 12193149"/>
              <a:gd name="connsiteY105" fmla="*/ 2171236 h 2344739"/>
              <a:gd name="connsiteX106" fmla="*/ 7098136 w 12193149"/>
              <a:gd name="connsiteY106" fmla="*/ 2183464 h 2344739"/>
              <a:gd name="connsiteX107" fmla="*/ 7019644 w 12193149"/>
              <a:gd name="connsiteY107" fmla="*/ 2183090 h 2344739"/>
              <a:gd name="connsiteX108" fmla="*/ 6905294 w 12193149"/>
              <a:gd name="connsiteY108" fmla="*/ 2212596 h 2344739"/>
              <a:gd name="connsiteX109" fmla="*/ 6709370 w 12193149"/>
              <a:gd name="connsiteY109" fmla="*/ 2240551 h 2344739"/>
              <a:gd name="connsiteX110" fmla="*/ 6550602 w 12193149"/>
              <a:gd name="connsiteY110" fmla="*/ 2269327 h 2344739"/>
              <a:gd name="connsiteX111" fmla="*/ 6318708 w 12193149"/>
              <a:gd name="connsiteY111" fmla="*/ 2316127 h 2344739"/>
              <a:gd name="connsiteX112" fmla="*/ 6169822 w 12193149"/>
              <a:gd name="connsiteY112" fmla="*/ 2318214 h 2344739"/>
              <a:gd name="connsiteX113" fmla="*/ 6074996 w 12193149"/>
              <a:gd name="connsiteY113" fmla="*/ 2338676 h 2344739"/>
              <a:gd name="connsiteX114" fmla="*/ 6069677 w 12193149"/>
              <a:gd name="connsiteY114" fmla="*/ 2337139 h 2344739"/>
              <a:gd name="connsiteX115" fmla="*/ 6049786 w 12193149"/>
              <a:gd name="connsiteY115" fmla="*/ 2337822 h 2344739"/>
              <a:gd name="connsiteX116" fmla="*/ 6042433 w 12193149"/>
              <a:gd name="connsiteY116" fmla="*/ 2329473 h 2344739"/>
              <a:gd name="connsiteX117" fmla="*/ 6011238 w 12193149"/>
              <a:gd name="connsiteY117" fmla="*/ 2324380 h 2344739"/>
              <a:gd name="connsiteX118" fmla="*/ 5958523 w 12193149"/>
              <a:gd name="connsiteY118" fmla="*/ 2328024 h 2344739"/>
              <a:gd name="connsiteX119" fmla="*/ 5760067 w 12193149"/>
              <a:gd name="connsiteY119" fmla="*/ 2343716 h 2344739"/>
              <a:gd name="connsiteX120" fmla="*/ 5628108 w 12193149"/>
              <a:gd name="connsiteY120" fmla="*/ 2344739 h 2344739"/>
              <a:gd name="connsiteX121" fmla="*/ 5472054 w 12193149"/>
              <a:gd name="connsiteY121" fmla="*/ 2330719 h 2344739"/>
              <a:gd name="connsiteX122" fmla="*/ 5433909 w 12193149"/>
              <a:gd name="connsiteY122" fmla="*/ 2319466 h 2344739"/>
              <a:gd name="connsiteX123" fmla="*/ 5382817 w 12193149"/>
              <a:gd name="connsiteY123" fmla="*/ 2301764 h 2344739"/>
              <a:gd name="connsiteX124" fmla="*/ 5262912 w 12193149"/>
              <a:gd name="connsiteY124" fmla="*/ 2281347 h 2344739"/>
              <a:gd name="connsiteX125" fmla="*/ 5224109 w 12193149"/>
              <a:gd name="connsiteY125" fmla="*/ 2270223 h 2344739"/>
              <a:gd name="connsiteX126" fmla="*/ 5175808 w 12193149"/>
              <a:gd name="connsiteY126" fmla="*/ 2267233 h 2344739"/>
              <a:gd name="connsiteX127" fmla="*/ 5157702 w 12193149"/>
              <a:gd name="connsiteY127" fmla="*/ 2260010 h 2344739"/>
              <a:gd name="connsiteX128" fmla="*/ 5143747 w 12193149"/>
              <a:gd name="connsiteY128" fmla="*/ 2256610 h 2344739"/>
              <a:gd name="connsiteX129" fmla="*/ 5140744 w 12193149"/>
              <a:gd name="connsiteY129" fmla="*/ 2254509 h 2344739"/>
              <a:gd name="connsiteX130" fmla="*/ 5122807 w 12193149"/>
              <a:gd name="connsiteY130" fmla="*/ 2243656 h 2344739"/>
              <a:gd name="connsiteX131" fmla="*/ 5066938 w 12193149"/>
              <a:gd name="connsiteY131" fmla="*/ 2250227 h 2344739"/>
              <a:gd name="connsiteX132" fmla="*/ 5012662 w 12193149"/>
              <a:gd name="connsiteY132" fmla="*/ 2233846 h 2344739"/>
              <a:gd name="connsiteX133" fmla="*/ 4841589 w 12193149"/>
              <a:gd name="connsiteY133" fmla="*/ 2209829 h 2344739"/>
              <a:gd name="connsiteX134" fmla="*/ 4763595 w 12193149"/>
              <a:gd name="connsiteY134" fmla="*/ 2182061 h 2344739"/>
              <a:gd name="connsiteX135" fmla="*/ 4724334 w 12193149"/>
              <a:gd name="connsiteY135" fmla="*/ 2173047 h 2344739"/>
              <a:gd name="connsiteX136" fmla="*/ 4722324 w 12193149"/>
              <a:gd name="connsiteY136" fmla="*/ 2172298 h 2344739"/>
              <a:gd name="connsiteX137" fmla="*/ 4723259 w 12193149"/>
              <a:gd name="connsiteY137" fmla="*/ 2172087 h 2344739"/>
              <a:gd name="connsiteX138" fmla="*/ 4718350 w 12193149"/>
              <a:gd name="connsiteY138" fmla="*/ 2170817 h 2344739"/>
              <a:gd name="connsiteX139" fmla="*/ 4722324 w 12193149"/>
              <a:gd name="connsiteY139" fmla="*/ 2172298 h 2344739"/>
              <a:gd name="connsiteX140" fmla="*/ 4716674 w 12193149"/>
              <a:gd name="connsiteY140" fmla="*/ 2173573 h 2344739"/>
              <a:gd name="connsiteX141" fmla="*/ 4516962 w 12193149"/>
              <a:gd name="connsiteY141" fmla="*/ 2163671 h 2344739"/>
              <a:gd name="connsiteX142" fmla="*/ 4429691 w 12193149"/>
              <a:gd name="connsiteY142" fmla="*/ 2153020 h 2344739"/>
              <a:gd name="connsiteX143" fmla="*/ 4364023 w 12193149"/>
              <a:gd name="connsiteY143" fmla="*/ 2151674 h 2344739"/>
              <a:gd name="connsiteX144" fmla="*/ 4318114 w 12193149"/>
              <a:gd name="connsiteY144" fmla="*/ 2158289 h 2344739"/>
              <a:gd name="connsiteX145" fmla="*/ 4316258 w 12193149"/>
              <a:gd name="connsiteY145" fmla="*/ 2156948 h 2344739"/>
              <a:gd name="connsiteX146" fmla="*/ 4296292 w 12193149"/>
              <a:gd name="connsiteY146" fmla="*/ 2155069 h 2344739"/>
              <a:gd name="connsiteX147" fmla="*/ 4291212 w 12193149"/>
              <a:gd name="connsiteY147" fmla="*/ 2157986 h 2344739"/>
              <a:gd name="connsiteX148" fmla="*/ 4277290 w 12193149"/>
              <a:gd name="connsiteY148" fmla="*/ 2157740 h 2344739"/>
              <a:gd name="connsiteX149" fmla="*/ 4249265 w 12193149"/>
              <a:gd name="connsiteY149" fmla="*/ 2160064 h 2344739"/>
              <a:gd name="connsiteX150" fmla="*/ 4203199 w 12193149"/>
              <a:gd name="connsiteY150" fmla="*/ 2157269 h 2344739"/>
              <a:gd name="connsiteX151" fmla="*/ 4202893 w 12193149"/>
              <a:gd name="connsiteY151" fmla="*/ 2156010 h 2344739"/>
              <a:gd name="connsiteX152" fmla="*/ 4192396 w 12193149"/>
              <a:gd name="connsiteY152" fmla="*/ 2150376 h 2344739"/>
              <a:gd name="connsiteX153" fmla="*/ 4143893 w 12193149"/>
              <a:gd name="connsiteY153" fmla="*/ 2134511 h 2344739"/>
              <a:gd name="connsiteX154" fmla="*/ 4084245 w 12193149"/>
              <a:gd name="connsiteY154" fmla="*/ 2107978 h 2344739"/>
              <a:gd name="connsiteX155" fmla="*/ 4075694 w 12193149"/>
              <a:gd name="connsiteY155" fmla="*/ 2107143 h 2344739"/>
              <a:gd name="connsiteX156" fmla="*/ 4075575 w 12193149"/>
              <a:gd name="connsiteY156" fmla="*/ 2106844 h 2344739"/>
              <a:gd name="connsiteX157" fmla="*/ 4066658 w 12193149"/>
              <a:gd name="connsiteY157" fmla="*/ 2105400 h 2344739"/>
              <a:gd name="connsiteX158" fmla="*/ 4060102 w 12193149"/>
              <a:gd name="connsiteY158" fmla="*/ 2105618 h 2344739"/>
              <a:gd name="connsiteX159" fmla="*/ 4043512 w 12193149"/>
              <a:gd name="connsiteY159" fmla="*/ 2103997 h 2344739"/>
              <a:gd name="connsiteX160" fmla="*/ 4038145 w 12193149"/>
              <a:gd name="connsiteY160" fmla="*/ 2101563 h 2344739"/>
              <a:gd name="connsiteX161" fmla="*/ 4036511 w 12193149"/>
              <a:gd name="connsiteY161" fmla="*/ 2097896 h 2344739"/>
              <a:gd name="connsiteX162" fmla="*/ 4034926 w 12193149"/>
              <a:gd name="connsiteY162" fmla="*/ 2098131 h 2344739"/>
              <a:gd name="connsiteX163" fmla="*/ 4005686 w 12193149"/>
              <a:gd name="connsiteY163" fmla="*/ 2085563 h 2344739"/>
              <a:gd name="connsiteX164" fmla="*/ 3937994 w 12193149"/>
              <a:gd name="connsiteY164" fmla="*/ 2068106 h 2344739"/>
              <a:gd name="connsiteX165" fmla="*/ 3898423 w 12193149"/>
              <a:gd name="connsiteY165" fmla="*/ 2062451 h 2344739"/>
              <a:gd name="connsiteX166" fmla="*/ 3790908 w 12193149"/>
              <a:gd name="connsiteY166" fmla="*/ 2042213 h 2344739"/>
              <a:gd name="connsiteX167" fmla="*/ 3683661 w 12193149"/>
              <a:gd name="connsiteY167" fmla="*/ 2018290 h 2344739"/>
              <a:gd name="connsiteX168" fmla="*/ 3611183 w 12193149"/>
              <a:gd name="connsiteY168" fmla="*/ 1986019 h 2344739"/>
              <a:gd name="connsiteX169" fmla="*/ 3605003 w 12193149"/>
              <a:gd name="connsiteY169" fmla="*/ 1987381 h 2344739"/>
              <a:gd name="connsiteX170" fmla="*/ 3595884 w 12193149"/>
              <a:gd name="connsiteY170" fmla="*/ 1987545 h 2344739"/>
              <a:gd name="connsiteX171" fmla="*/ 3595649 w 12193149"/>
              <a:gd name="connsiteY171" fmla="*/ 1987276 h 2344739"/>
              <a:gd name="connsiteX172" fmla="*/ 3587126 w 12193149"/>
              <a:gd name="connsiteY172" fmla="*/ 1987966 h 2344739"/>
              <a:gd name="connsiteX173" fmla="*/ 3537283 w 12193149"/>
              <a:gd name="connsiteY173" fmla="*/ 1978267 h 2344739"/>
              <a:gd name="connsiteX174" fmla="*/ 3474371 w 12193149"/>
              <a:gd name="connsiteY174" fmla="*/ 1974606 h 2344739"/>
              <a:gd name="connsiteX175" fmla="*/ 3401876 w 12193149"/>
              <a:gd name="connsiteY175" fmla="*/ 1962558 h 2344739"/>
              <a:gd name="connsiteX176" fmla="*/ 3365036 w 12193149"/>
              <a:gd name="connsiteY176" fmla="*/ 1979510 h 2344739"/>
              <a:gd name="connsiteX177" fmla="*/ 3345174 w 12193149"/>
              <a:gd name="connsiteY177" fmla="*/ 1981192 h 2344739"/>
              <a:gd name="connsiteX178" fmla="*/ 3342846 w 12193149"/>
              <a:gd name="connsiteY178" fmla="*/ 1980217 h 2344739"/>
              <a:gd name="connsiteX179" fmla="*/ 3263504 w 12193149"/>
              <a:gd name="connsiteY179" fmla="*/ 1986094 h 2344739"/>
              <a:gd name="connsiteX180" fmla="*/ 3143704 w 12193149"/>
              <a:gd name="connsiteY180" fmla="*/ 1993869 h 2344739"/>
              <a:gd name="connsiteX181" fmla="*/ 3031439 w 12193149"/>
              <a:gd name="connsiteY181" fmla="*/ 1996512 h 2344739"/>
              <a:gd name="connsiteX182" fmla="*/ 2782717 w 12193149"/>
              <a:gd name="connsiteY182" fmla="*/ 2018333 h 2344739"/>
              <a:gd name="connsiteX183" fmla="*/ 2647675 w 12193149"/>
              <a:gd name="connsiteY183" fmla="*/ 2028869 h 2344739"/>
              <a:gd name="connsiteX184" fmla="*/ 2569176 w 12193149"/>
              <a:gd name="connsiteY184" fmla="*/ 2002628 h 2344739"/>
              <a:gd name="connsiteX185" fmla="*/ 2444403 w 12193149"/>
              <a:gd name="connsiteY185" fmla="*/ 2016529 h 2344739"/>
              <a:gd name="connsiteX186" fmla="*/ 2316260 w 12193149"/>
              <a:gd name="connsiteY186" fmla="*/ 2024996 h 2344739"/>
              <a:gd name="connsiteX187" fmla="*/ 2209726 w 12193149"/>
              <a:gd name="connsiteY187" fmla="*/ 2019763 h 2344739"/>
              <a:gd name="connsiteX188" fmla="*/ 2095813 w 12193149"/>
              <a:gd name="connsiteY188" fmla="*/ 2003052 h 2344739"/>
              <a:gd name="connsiteX189" fmla="*/ 1998504 w 12193149"/>
              <a:gd name="connsiteY189" fmla="*/ 1995032 h 2344739"/>
              <a:gd name="connsiteX190" fmla="*/ 1929320 w 12193149"/>
              <a:gd name="connsiteY190" fmla="*/ 2016977 h 2344739"/>
              <a:gd name="connsiteX191" fmla="*/ 1922798 w 12193149"/>
              <a:gd name="connsiteY191" fmla="*/ 2012146 h 2344739"/>
              <a:gd name="connsiteX192" fmla="*/ 1874228 w 12193149"/>
              <a:gd name="connsiteY192" fmla="*/ 2013741 h 2344739"/>
              <a:gd name="connsiteX193" fmla="*/ 1787803 w 12193149"/>
              <a:gd name="connsiteY193" fmla="*/ 2041363 h 2344739"/>
              <a:gd name="connsiteX194" fmla="*/ 1739352 w 12193149"/>
              <a:gd name="connsiteY194" fmla="*/ 2036312 h 2344739"/>
              <a:gd name="connsiteX195" fmla="*/ 1676219 w 12193149"/>
              <a:gd name="connsiteY195" fmla="*/ 2019963 h 2344739"/>
              <a:gd name="connsiteX196" fmla="*/ 1609817 w 12193149"/>
              <a:gd name="connsiteY196" fmla="*/ 2013066 h 2344739"/>
              <a:gd name="connsiteX197" fmla="*/ 1497258 w 12193149"/>
              <a:gd name="connsiteY197" fmla="*/ 1987476 h 2344739"/>
              <a:gd name="connsiteX198" fmla="*/ 1151127 w 12193149"/>
              <a:gd name="connsiteY198" fmla="*/ 1938041 h 2344739"/>
              <a:gd name="connsiteX199" fmla="*/ 859417 w 12193149"/>
              <a:gd name="connsiteY199" fmla="*/ 1928608 h 2344739"/>
              <a:gd name="connsiteX200" fmla="*/ 838688 w 12193149"/>
              <a:gd name="connsiteY200" fmla="*/ 1929821 h 2344739"/>
              <a:gd name="connsiteX201" fmla="*/ 817957 w 12193149"/>
              <a:gd name="connsiteY201" fmla="*/ 1927857 h 2344739"/>
              <a:gd name="connsiteX202" fmla="*/ 812654 w 12193149"/>
              <a:gd name="connsiteY202" fmla="*/ 1930751 h 2344739"/>
              <a:gd name="connsiteX203" fmla="*/ 721195 w 12193149"/>
              <a:gd name="connsiteY203" fmla="*/ 1929661 h 2344739"/>
              <a:gd name="connsiteX204" fmla="*/ 720890 w 12193149"/>
              <a:gd name="connsiteY204" fmla="*/ 1928399 h 2344739"/>
              <a:gd name="connsiteX205" fmla="*/ 710023 w 12193149"/>
              <a:gd name="connsiteY205" fmla="*/ 1922722 h 2344739"/>
              <a:gd name="connsiteX206" fmla="*/ 597940 w 12193149"/>
              <a:gd name="connsiteY206" fmla="*/ 1879864 h 2344739"/>
              <a:gd name="connsiteX207" fmla="*/ 579683 w 12193149"/>
              <a:gd name="connsiteY207" fmla="*/ 1877212 h 2344739"/>
              <a:gd name="connsiteX208" fmla="*/ 572865 w 12193149"/>
              <a:gd name="connsiteY208" fmla="*/ 1877401 h 2344739"/>
              <a:gd name="connsiteX209" fmla="*/ 446247 w 12193149"/>
              <a:gd name="connsiteY209" fmla="*/ 1839371 h 2344739"/>
              <a:gd name="connsiteX210" fmla="*/ 405163 w 12193149"/>
              <a:gd name="connsiteY210" fmla="*/ 1833548 h 2344739"/>
              <a:gd name="connsiteX211" fmla="*/ 293583 w 12193149"/>
              <a:gd name="connsiteY211" fmla="*/ 1812852 h 2344739"/>
              <a:gd name="connsiteX212" fmla="*/ 119529 w 12193149"/>
              <a:gd name="connsiteY212" fmla="*/ 1761047 h 2344739"/>
              <a:gd name="connsiteX213" fmla="*/ 16674 w 12193149"/>
              <a:gd name="connsiteY213" fmla="*/ 1758191 h 2344739"/>
              <a:gd name="connsiteX214" fmla="*/ 1150 w 12193149"/>
              <a:gd name="connsiteY214" fmla="*/ 1752722 h 2344739"/>
              <a:gd name="connsiteX215" fmla="*/ 1148 w 12193149"/>
              <a:gd name="connsiteY215" fmla="*/ 222213 h 2344739"/>
              <a:gd name="connsiteX216" fmla="*/ 1148 w 12193149"/>
              <a:gd name="connsiteY216" fmla="*/ 0 h 2344739"/>
              <a:gd name="connsiteX0" fmla="*/ 1148 w 12193149"/>
              <a:gd name="connsiteY0" fmla="*/ 818782 h 3163521"/>
              <a:gd name="connsiteX1" fmla="*/ 12181789 w 12193149"/>
              <a:gd name="connsiteY1" fmla="*/ 0 h 3163521"/>
              <a:gd name="connsiteX2" fmla="*/ 12193149 w 12193149"/>
              <a:gd name="connsiteY2" fmla="*/ 1398521 h 3163521"/>
              <a:gd name="connsiteX3" fmla="*/ 12185986 w 12193149"/>
              <a:gd name="connsiteY3" fmla="*/ 1402971 h 3163521"/>
              <a:gd name="connsiteX4" fmla="*/ 12156363 w 12193149"/>
              <a:gd name="connsiteY4" fmla="*/ 1416148 h 3163521"/>
              <a:gd name="connsiteX5" fmla="*/ 12139215 w 12193149"/>
              <a:gd name="connsiteY5" fmla="*/ 1441961 h 3163521"/>
              <a:gd name="connsiteX6" fmla="*/ 12126327 w 12193149"/>
              <a:gd name="connsiteY6" fmla="*/ 1443472 h 3163521"/>
              <a:gd name="connsiteX7" fmla="*/ 12124007 w 12193149"/>
              <a:gd name="connsiteY7" fmla="*/ 1443576 h 3163521"/>
              <a:gd name="connsiteX8" fmla="*/ 12116854 w 12193149"/>
              <a:gd name="connsiteY8" fmla="*/ 1447390 h 3163521"/>
              <a:gd name="connsiteX9" fmla="*/ 12099497 w 12193149"/>
              <a:gd name="connsiteY9" fmla="*/ 1446921 h 3163521"/>
              <a:gd name="connsiteX10" fmla="*/ 12087073 w 12193149"/>
              <a:gd name="connsiteY10" fmla="*/ 1455123 h 3163521"/>
              <a:gd name="connsiteX11" fmla="*/ 12031073 w 12193149"/>
              <a:gd name="connsiteY11" fmla="*/ 1498791 h 3163521"/>
              <a:gd name="connsiteX12" fmla="*/ 11995833 w 12193149"/>
              <a:gd name="connsiteY12" fmla="*/ 1522240 h 3163521"/>
              <a:gd name="connsiteX13" fmla="*/ 11979717 w 12193149"/>
              <a:gd name="connsiteY13" fmla="*/ 1526943 h 3163521"/>
              <a:gd name="connsiteX14" fmla="*/ 11959046 w 12193149"/>
              <a:gd name="connsiteY14" fmla="*/ 1536340 h 3163521"/>
              <a:gd name="connsiteX15" fmla="*/ 11920454 w 12193149"/>
              <a:gd name="connsiteY15" fmla="*/ 1549665 h 3163521"/>
              <a:gd name="connsiteX16" fmla="*/ 11903656 w 12193149"/>
              <a:gd name="connsiteY16" fmla="*/ 1561208 h 3163521"/>
              <a:gd name="connsiteX17" fmla="*/ 11895048 w 12193149"/>
              <a:gd name="connsiteY17" fmla="*/ 1563573 h 3163521"/>
              <a:gd name="connsiteX18" fmla="*/ 11891968 w 12193149"/>
              <a:gd name="connsiteY18" fmla="*/ 1574511 h 3163521"/>
              <a:gd name="connsiteX19" fmla="*/ 11870776 w 12193149"/>
              <a:gd name="connsiteY19" fmla="*/ 1596598 h 3163521"/>
              <a:gd name="connsiteX20" fmla="*/ 11813376 w 12193149"/>
              <a:gd name="connsiteY20" fmla="*/ 1616441 h 3163521"/>
              <a:gd name="connsiteX21" fmla="*/ 11590693 w 12193149"/>
              <a:gd name="connsiteY21" fmla="*/ 1782559 h 3163521"/>
              <a:gd name="connsiteX22" fmla="*/ 11506817 w 12193149"/>
              <a:gd name="connsiteY22" fmla="*/ 1852405 h 3163521"/>
              <a:gd name="connsiteX23" fmla="*/ 11280332 w 12193149"/>
              <a:gd name="connsiteY23" fmla="*/ 2042353 h 3163521"/>
              <a:gd name="connsiteX24" fmla="*/ 11228309 w 12193149"/>
              <a:gd name="connsiteY24" fmla="*/ 2095018 h 3163521"/>
              <a:gd name="connsiteX25" fmla="*/ 11218087 w 12193149"/>
              <a:gd name="connsiteY25" fmla="*/ 2094743 h 3163521"/>
              <a:gd name="connsiteX26" fmla="*/ 11217184 w 12193149"/>
              <a:gd name="connsiteY26" fmla="*/ 2093800 h 3163521"/>
              <a:gd name="connsiteX27" fmla="*/ 11188885 w 12193149"/>
              <a:gd name="connsiteY27" fmla="*/ 2111165 h 3163521"/>
              <a:gd name="connsiteX28" fmla="*/ 11184501 w 12193149"/>
              <a:gd name="connsiteY28" fmla="*/ 2111307 h 3163521"/>
              <a:gd name="connsiteX29" fmla="*/ 11166854 w 12193149"/>
              <a:gd name="connsiteY29" fmla="*/ 2125394 h 3163521"/>
              <a:gd name="connsiteX30" fmla="*/ 11157311 w 12193149"/>
              <a:gd name="connsiteY30" fmla="*/ 2131196 h 3163521"/>
              <a:gd name="connsiteX31" fmla="*/ 11155496 w 12193149"/>
              <a:gd name="connsiteY31" fmla="*/ 2135879 h 3163521"/>
              <a:gd name="connsiteX32" fmla="*/ 11140961 w 12193149"/>
              <a:gd name="connsiteY32" fmla="*/ 2142897 h 3163521"/>
              <a:gd name="connsiteX33" fmla="*/ 11138961 w 12193149"/>
              <a:gd name="connsiteY33" fmla="*/ 2142554 h 3163521"/>
              <a:gd name="connsiteX34" fmla="*/ 11128208 w 12193149"/>
              <a:gd name="connsiteY34" fmla="*/ 2152614 h 3163521"/>
              <a:gd name="connsiteX35" fmla="*/ 11120691 w 12193149"/>
              <a:gd name="connsiteY35" fmla="*/ 2166206 h 3163521"/>
              <a:gd name="connsiteX36" fmla="*/ 10894683 w 12193149"/>
              <a:gd name="connsiteY36" fmla="*/ 2292181 h 3163521"/>
              <a:gd name="connsiteX37" fmla="*/ 10773300 w 12193149"/>
              <a:gd name="connsiteY37" fmla="*/ 2341973 h 3163521"/>
              <a:gd name="connsiteX38" fmla="*/ 10627668 w 12193149"/>
              <a:gd name="connsiteY38" fmla="*/ 2378011 h 3163521"/>
              <a:gd name="connsiteX39" fmla="*/ 10581895 w 12193149"/>
              <a:gd name="connsiteY39" fmla="*/ 2387471 h 3163521"/>
              <a:gd name="connsiteX40" fmla="*/ 10547790 w 12193149"/>
              <a:gd name="connsiteY40" fmla="*/ 2417205 h 3163521"/>
              <a:gd name="connsiteX41" fmla="*/ 10529643 w 12193149"/>
              <a:gd name="connsiteY41" fmla="*/ 2415689 h 3163521"/>
              <a:gd name="connsiteX42" fmla="*/ 10526446 w 12193149"/>
              <a:gd name="connsiteY42" fmla="*/ 2415193 h 3163521"/>
              <a:gd name="connsiteX43" fmla="*/ 10515129 w 12193149"/>
              <a:gd name="connsiteY43" fmla="*/ 2418319 h 3163521"/>
              <a:gd name="connsiteX44" fmla="*/ 10491735 w 12193149"/>
              <a:gd name="connsiteY44" fmla="*/ 2412938 h 3163521"/>
              <a:gd name="connsiteX45" fmla="*/ 10471418 w 12193149"/>
              <a:gd name="connsiteY45" fmla="*/ 2420475 h 3163521"/>
              <a:gd name="connsiteX46" fmla="*/ 10377042 w 12193149"/>
              <a:gd name="connsiteY46" fmla="*/ 2463380 h 3163521"/>
              <a:gd name="connsiteX47" fmla="*/ 10319338 w 12193149"/>
              <a:gd name="connsiteY47" fmla="*/ 2485003 h 3163521"/>
              <a:gd name="connsiteX48" fmla="*/ 10295467 w 12193149"/>
              <a:gd name="connsiteY48" fmla="*/ 2486861 h 3163521"/>
              <a:gd name="connsiteX49" fmla="*/ 10263443 w 12193149"/>
              <a:gd name="connsiteY49" fmla="*/ 2493730 h 3163521"/>
              <a:gd name="connsiteX50" fmla="*/ 10205418 w 12193149"/>
              <a:gd name="connsiteY50" fmla="*/ 2500931 h 3163521"/>
              <a:gd name="connsiteX51" fmla="*/ 10177759 w 12193149"/>
              <a:gd name="connsiteY51" fmla="*/ 2511725 h 3163521"/>
              <a:gd name="connsiteX52" fmla="*/ 10165070 w 12193149"/>
              <a:gd name="connsiteY52" fmla="*/ 2512521 h 3163521"/>
              <a:gd name="connsiteX53" fmla="*/ 10156308 w 12193149"/>
              <a:gd name="connsiteY53" fmla="*/ 2526269 h 3163521"/>
              <a:gd name="connsiteX54" fmla="*/ 10118267 w 12193149"/>
              <a:gd name="connsiteY54" fmla="*/ 2549924 h 3163521"/>
              <a:gd name="connsiteX55" fmla="*/ 10083317 w 12193149"/>
              <a:gd name="connsiteY55" fmla="*/ 2562078 h 3163521"/>
              <a:gd name="connsiteX56" fmla="*/ 10040388 w 12193149"/>
              <a:gd name="connsiteY56" fmla="*/ 2560414 h 3163521"/>
              <a:gd name="connsiteX57" fmla="*/ 9961167 w 12193149"/>
              <a:gd name="connsiteY57" fmla="*/ 2575929 h 3163521"/>
              <a:gd name="connsiteX58" fmla="*/ 9848940 w 12193149"/>
              <a:gd name="connsiteY58" fmla="*/ 2582697 h 3163521"/>
              <a:gd name="connsiteX59" fmla="*/ 9729457 w 12193149"/>
              <a:gd name="connsiteY59" fmla="*/ 2602904 h 3163521"/>
              <a:gd name="connsiteX60" fmla="*/ 9613704 w 12193149"/>
              <a:gd name="connsiteY60" fmla="*/ 2631153 h 3163521"/>
              <a:gd name="connsiteX61" fmla="*/ 9338590 w 12193149"/>
              <a:gd name="connsiteY61" fmla="*/ 2688075 h 3163521"/>
              <a:gd name="connsiteX62" fmla="*/ 9232518 w 12193149"/>
              <a:gd name="connsiteY62" fmla="*/ 2711931 h 3163521"/>
              <a:gd name="connsiteX63" fmla="*/ 9156690 w 12193149"/>
              <a:gd name="connsiteY63" fmla="*/ 2722010 h 3163521"/>
              <a:gd name="connsiteX64" fmla="*/ 9054601 w 12193149"/>
              <a:gd name="connsiteY64" fmla="*/ 2729537 h 3163521"/>
              <a:gd name="connsiteX65" fmla="*/ 9006634 w 12193149"/>
              <a:gd name="connsiteY65" fmla="*/ 2732822 h 3163521"/>
              <a:gd name="connsiteX66" fmla="*/ 9006349 w 12193149"/>
              <a:gd name="connsiteY66" fmla="*/ 2732582 h 3163521"/>
              <a:gd name="connsiteX67" fmla="*/ 8997380 w 12193149"/>
              <a:gd name="connsiteY67" fmla="*/ 2733793 h 3163521"/>
              <a:gd name="connsiteX68" fmla="*/ 8991542 w 12193149"/>
              <a:gd name="connsiteY68" fmla="*/ 2735854 h 3163521"/>
              <a:gd name="connsiteX69" fmla="*/ 8975485 w 12193149"/>
              <a:gd name="connsiteY69" fmla="*/ 2739080 h 3163521"/>
              <a:gd name="connsiteX70" fmla="*/ 8969159 w 12193149"/>
              <a:gd name="connsiteY70" fmla="*/ 2738380 h 3163521"/>
              <a:gd name="connsiteX71" fmla="*/ 8964196 w 12193149"/>
              <a:gd name="connsiteY71" fmla="*/ 2736155 h 3163521"/>
              <a:gd name="connsiteX72" fmla="*/ 8930136 w 12193149"/>
              <a:gd name="connsiteY72" fmla="*/ 2732967 h 3163521"/>
              <a:gd name="connsiteX73" fmla="*/ 8753592 w 12193149"/>
              <a:gd name="connsiteY73" fmla="*/ 2752199 h 3163521"/>
              <a:gd name="connsiteX74" fmla="*/ 8708995 w 12193149"/>
              <a:gd name="connsiteY74" fmla="*/ 2754300 h 3163521"/>
              <a:gd name="connsiteX75" fmla="*/ 8597219 w 12193149"/>
              <a:gd name="connsiteY75" fmla="*/ 2762872 h 3163521"/>
              <a:gd name="connsiteX76" fmla="*/ 8526378 w 12193149"/>
              <a:gd name="connsiteY76" fmla="*/ 2748030 h 3163521"/>
              <a:gd name="connsiteX77" fmla="*/ 8512131 w 12193149"/>
              <a:gd name="connsiteY77" fmla="*/ 2753945 h 3163521"/>
              <a:gd name="connsiteX78" fmla="*/ 8507315 w 12193149"/>
              <a:gd name="connsiteY78" fmla="*/ 2756946 h 3163521"/>
              <a:gd name="connsiteX79" fmla="*/ 8499116 w 12193149"/>
              <a:gd name="connsiteY79" fmla="*/ 2759684 h 3163521"/>
              <a:gd name="connsiteX80" fmla="*/ 8498742 w 12193149"/>
              <a:gd name="connsiteY80" fmla="*/ 2759505 h 3163521"/>
              <a:gd name="connsiteX81" fmla="*/ 8491397 w 12193149"/>
              <a:gd name="connsiteY81" fmla="*/ 2762555 h 3163521"/>
              <a:gd name="connsiteX82" fmla="*/ 8368330 w 12193149"/>
              <a:gd name="connsiteY82" fmla="*/ 2776597 h 3163521"/>
              <a:gd name="connsiteX83" fmla="*/ 8354947 w 12193149"/>
              <a:gd name="connsiteY83" fmla="*/ 2776791 h 3163521"/>
              <a:gd name="connsiteX84" fmla="*/ 8321252 w 12193149"/>
              <a:gd name="connsiteY84" fmla="*/ 2793369 h 3163521"/>
              <a:gd name="connsiteX85" fmla="*/ 8315581 w 12193149"/>
              <a:gd name="connsiteY85" fmla="*/ 2793695 h 3163521"/>
              <a:gd name="connsiteX86" fmla="*/ 8296322 w 12193149"/>
              <a:gd name="connsiteY86" fmla="*/ 2807590 h 3163521"/>
              <a:gd name="connsiteX87" fmla="*/ 8285424 w 12193149"/>
              <a:gd name="connsiteY87" fmla="*/ 2813413 h 3163521"/>
              <a:gd name="connsiteX88" fmla="*/ 8284298 w 12193149"/>
              <a:gd name="connsiteY88" fmla="*/ 2817856 h 3163521"/>
              <a:gd name="connsiteX89" fmla="*/ 8267224 w 12193149"/>
              <a:gd name="connsiteY89" fmla="*/ 2825031 h 3163521"/>
              <a:gd name="connsiteX90" fmla="*/ 8264525 w 12193149"/>
              <a:gd name="connsiteY90" fmla="*/ 2824801 h 3163521"/>
              <a:gd name="connsiteX91" fmla="*/ 8253181 w 12193149"/>
              <a:gd name="connsiteY91" fmla="*/ 2834644 h 3163521"/>
              <a:gd name="connsiteX92" fmla="*/ 8246982 w 12193149"/>
              <a:gd name="connsiteY92" fmla="*/ 2847636 h 3163521"/>
              <a:gd name="connsiteX93" fmla="*/ 8091420 w 12193149"/>
              <a:gd name="connsiteY93" fmla="*/ 2893797 h 3163521"/>
              <a:gd name="connsiteX94" fmla="*/ 7906555 w 12193149"/>
              <a:gd name="connsiteY94" fmla="*/ 2935770 h 3163521"/>
              <a:gd name="connsiteX95" fmla="*/ 7719893 w 12193149"/>
              <a:gd name="connsiteY95" fmla="*/ 2961485 h 3163521"/>
              <a:gd name="connsiteX96" fmla="*/ 7615495 w 12193149"/>
              <a:gd name="connsiteY96" fmla="*/ 2958014 h 3163521"/>
              <a:gd name="connsiteX97" fmla="*/ 7528691 w 12193149"/>
              <a:gd name="connsiteY97" fmla="*/ 2963842 h 3163521"/>
              <a:gd name="connsiteX98" fmla="*/ 7520719 w 12193149"/>
              <a:gd name="connsiteY98" fmla="*/ 2966395 h 3163521"/>
              <a:gd name="connsiteX99" fmla="*/ 7508559 w 12193149"/>
              <a:gd name="connsiteY99" fmla="*/ 2967730 h 3163521"/>
              <a:gd name="connsiteX100" fmla="*/ 7508188 w 12193149"/>
              <a:gd name="connsiteY100" fmla="*/ 2967403 h 3163521"/>
              <a:gd name="connsiteX101" fmla="*/ 7496943 w 12193149"/>
              <a:gd name="connsiteY101" fmla="*/ 2969355 h 3163521"/>
              <a:gd name="connsiteX102" fmla="*/ 7219707 w 12193149"/>
              <a:gd name="connsiteY102" fmla="*/ 2975462 h 3163521"/>
              <a:gd name="connsiteX103" fmla="*/ 7202249 w 12193149"/>
              <a:gd name="connsiteY103" fmla="*/ 2980012 h 3163521"/>
              <a:gd name="connsiteX104" fmla="*/ 7198152 w 12193149"/>
              <a:gd name="connsiteY104" fmla="*/ 2985370 h 3163521"/>
              <a:gd name="connsiteX105" fmla="*/ 7171956 w 12193149"/>
              <a:gd name="connsiteY105" fmla="*/ 2990018 h 3163521"/>
              <a:gd name="connsiteX106" fmla="*/ 7098136 w 12193149"/>
              <a:gd name="connsiteY106" fmla="*/ 3002246 h 3163521"/>
              <a:gd name="connsiteX107" fmla="*/ 7019644 w 12193149"/>
              <a:gd name="connsiteY107" fmla="*/ 3001872 h 3163521"/>
              <a:gd name="connsiteX108" fmla="*/ 6905294 w 12193149"/>
              <a:gd name="connsiteY108" fmla="*/ 3031378 h 3163521"/>
              <a:gd name="connsiteX109" fmla="*/ 6709370 w 12193149"/>
              <a:gd name="connsiteY109" fmla="*/ 3059333 h 3163521"/>
              <a:gd name="connsiteX110" fmla="*/ 6550602 w 12193149"/>
              <a:gd name="connsiteY110" fmla="*/ 3088109 h 3163521"/>
              <a:gd name="connsiteX111" fmla="*/ 6318708 w 12193149"/>
              <a:gd name="connsiteY111" fmla="*/ 3134909 h 3163521"/>
              <a:gd name="connsiteX112" fmla="*/ 6169822 w 12193149"/>
              <a:gd name="connsiteY112" fmla="*/ 3136996 h 3163521"/>
              <a:gd name="connsiteX113" fmla="*/ 6074996 w 12193149"/>
              <a:gd name="connsiteY113" fmla="*/ 3157458 h 3163521"/>
              <a:gd name="connsiteX114" fmla="*/ 6069677 w 12193149"/>
              <a:gd name="connsiteY114" fmla="*/ 3155921 h 3163521"/>
              <a:gd name="connsiteX115" fmla="*/ 6049786 w 12193149"/>
              <a:gd name="connsiteY115" fmla="*/ 3156604 h 3163521"/>
              <a:gd name="connsiteX116" fmla="*/ 6042433 w 12193149"/>
              <a:gd name="connsiteY116" fmla="*/ 3148255 h 3163521"/>
              <a:gd name="connsiteX117" fmla="*/ 6011238 w 12193149"/>
              <a:gd name="connsiteY117" fmla="*/ 3143162 h 3163521"/>
              <a:gd name="connsiteX118" fmla="*/ 5958523 w 12193149"/>
              <a:gd name="connsiteY118" fmla="*/ 3146806 h 3163521"/>
              <a:gd name="connsiteX119" fmla="*/ 5760067 w 12193149"/>
              <a:gd name="connsiteY119" fmla="*/ 3162498 h 3163521"/>
              <a:gd name="connsiteX120" fmla="*/ 5628108 w 12193149"/>
              <a:gd name="connsiteY120" fmla="*/ 3163521 h 3163521"/>
              <a:gd name="connsiteX121" fmla="*/ 5472054 w 12193149"/>
              <a:gd name="connsiteY121" fmla="*/ 3149501 h 3163521"/>
              <a:gd name="connsiteX122" fmla="*/ 5433909 w 12193149"/>
              <a:gd name="connsiteY122" fmla="*/ 3138248 h 3163521"/>
              <a:gd name="connsiteX123" fmla="*/ 5382817 w 12193149"/>
              <a:gd name="connsiteY123" fmla="*/ 3120546 h 3163521"/>
              <a:gd name="connsiteX124" fmla="*/ 5262912 w 12193149"/>
              <a:gd name="connsiteY124" fmla="*/ 3100129 h 3163521"/>
              <a:gd name="connsiteX125" fmla="*/ 5224109 w 12193149"/>
              <a:gd name="connsiteY125" fmla="*/ 3089005 h 3163521"/>
              <a:gd name="connsiteX126" fmla="*/ 5175808 w 12193149"/>
              <a:gd name="connsiteY126" fmla="*/ 3086015 h 3163521"/>
              <a:gd name="connsiteX127" fmla="*/ 5157702 w 12193149"/>
              <a:gd name="connsiteY127" fmla="*/ 3078792 h 3163521"/>
              <a:gd name="connsiteX128" fmla="*/ 5143747 w 12193149"/>
              <a:gd name="connsiteY128" fmla="*/ 3075392 h 3163521"/>
              <a:gd name="connsiteX129" fmla="*/ 5140744 w 12193149"/>
              <a:gd name="connsiteY129" fmla="*/ 3073291 h 3163521"/>
              <a:gd name="connsiteX130" fmla="*/ 5122807 w 12193149"/>
              <a:gd name="connsiteY130" fmla="*/ 3062438 h 3163521"/>
              <a:gd name="connsiteX131" fmla="*/ 5066938 w 12193149"/>
              <a:gd name="connsiteY131" fmla="*/ 3069009 h 3163521"/>
              <a:gd name="connsiteX132" fmla="*/ 5012662 w 12193149"/>
              <a:gd name="connsiteY132" fmla="*/ 3052628 h 3163521"/>
              <a:gd name="connsiteX133" fmla="*/ 4841589 w 12193149"/>
              <a:gd name="connsiteY133" fmla="*/ 3028611 h 3163521"/>
              <a:gd name="connsiteX134" fmla="*/ 4763595 w 12193149"/>
              <a:gd name="connsiteY134" fmla="*/ 3000843 h 3163521"/>
              <a:gd name="connsiteX135" fmla="*/ 4724334 w 12193149"/>
              <a:gd name="connsiteY135" fmla="*/ 2991829 h 3163521"/>
              <a:gd name="connsiteX136" fmla="*/ 4722324 w 12193149"/>
              <a:gd name="connsiteY136" fmla="*/ 2991080 h 3163521"/>
              <a:gd name="connsiteX137" fmla="*/ 4723259 w 12193149"/>
              <a:gd name="connsiteY137" fmla="*/ 2990869 h 3163521"/>
              <a:gd name="connsiteX138" fmla="*/ 4718350 w 12193149"/>
              <a:gd name="connsiteY138" fmla="*/ 2989599 h 3163521"/>
              <a:gd name="connsiteX139" fmla="*/ 4722324 w 12193149"/>
              <a:gd name="connsiteY139" fmla="*/ 2991080 h 3163521"/>
              <a:gd name="connsiteX140" fmla="*/ 4716674 w 12193149"/>
              <a:gd name="connsiteY140" fmla="*/ 2992355 h 3163521"/>
              <a:gd name="connsiteX141" fmla="*/ 4516962 w 12193149"/>
              <a:gd name="connsiteY141" fmla="*/ 2982453 h 3163521"/>
              <a:gd name="connsiteX142" fmla="*/ 4429691 w 12193149"/>
              <a:gd name="connsiteY142" fmla="*/ 2971802 h 3163521"/>
              <a:gd name="connsiteX143" fmla="*/ 4364023 w 12193149"/>
              <a:gd name="connsiteY143" fmla="*/ 2970456 h 3163521"/>
              <a:gd name="connsiteX144" fmla="*/ 4318114 w 12193149"/>
              <a:gd name="connsiteY144" fmla="*/ 2977071 h 3163521"/>
              <a:gd name="connsiteX145" fmla="*/ 4316258 w 12193149"/>
              <a:gd name="connsiteY145" fmla="*/ 2975730 h 3163521"/>
              <a:gd name="connsiteX146" fmla="*/ 4296292 w 12193149"/>
              <a:gd name="connsiteY146" fmla="*/ 2973851 h 3163521"/>
              <a:gd name="connsiteX147" fmla="*/ 4291212 w 12193149"/>
              <a:gd name="connsiteY147" fmla="*/ 2976768 h 3163521"/>
              <a:gd name="connsiteX148" fmla="*/ 4277290 w 12193149"/>
              <a:gd name="connsiteY148" fmla="*/ 2976522 h 3163521"/>
              <a:gd name="connsiteX149" fmla="*/ 4249265 w 12193149"/>
              <a:gd name="connsiteY149" fmla="*/ 2978846 h 3163521"/>
              <a:gd name="connsiteX150" fmla="*/ 4203199 w 12193149"/>
              <a:gd name="connsiteY150" fmla="*/ 2976051 h 3163521"/>
              <a:gd name="connsiteX151" fmla="*/ 4202893 w 12193149"/>
              <a:gd name="connsiteY151" fmla="*/ 2974792 h 3163521"/>
              <a:gd name="connsiteX152" fmla="*/ 4192396 w 12193149"/>
              <a:gd name="connsiteY152" fmla="*/ 2969158 h 3163521"/>
              <a:gd name="connsiteX153" fmla="*/ 4143893 w 12193149"/>
              <a:gd name="connsiteY153" fmla="*/ 2953293 h 3163521"/>
              <a:gd name="connsiteX154" fmla="*/ 4084245 w 12193149"/>
              <a:gd name="connsiteY154" fmla="*/ 2926760 h 3163521"/>
              <a:gd name="connsiteX155" fmla="*/ 4075694 w 12193149"/>
              <a:gd name="connsiteY155" fmla="*/ 2925925 h 3163521"/>
              <a:gd name="connsiteX156" fmla="*/ 4075575 w 12193149"/>
              <a:gd name="connsiteY156" fmla="*/ 2925626 h 3163521"/>
              <a:gd name="connsiteX157" fmla="*/ 4066658 w 12193149"/>
              <a:gd name="connsiteY157" fmla="*/ 2924182 h 3163521"/>
              <a:gd name="connsiteX158" fmla="*/ 4060102 w 12193149"/>
              <a:gd name="connsiteY158" fmla="*/ 2924400 h 3163521"/>
              <a:gd name="connsiteX159" fmla="*/ 4043512 w 12193149"/>
              <a:gd name="connsiteY159" fmla="*/ 2922779 h 3163521"/>
              <a:gd name="connsiteX160" fmla="*/ 4038145 w 12193149"/>
              <a:gd name="connsiteY160" fmla="*/ 2920345 h 3163521"/>
              <a:gd name="connsiteX161" fmla="*/ 4036511 w 12193149"/>
              <a:gd name="connsiteY161" fmla="*/ 2916678 h 3163521"/>
              <a:gd name="connsiteX162" fmla="*/ 4034926 w 12193149"/>
              <a:gd name="connsiteY162" fmla="*/ 2916913 h 3163521"/>
              <a:gd name="connsiteX163" fmla="*/ 4005686 w 12193149"/>
              <a:gd name="connsiteY163" fmla="*/ 2904345 h 3163521"/>
              <a:gd name="connsiteX164" fmla="*/ 3937994 w 12193149"/>
              <a:gd name="connsiteY164" fmla="*/ 2886888 h 3163521"/>
              <a:gd name="connsiteX165" fmla="*/ 3898423 w 12193149"/>
              <a:gd name="connsiteY165" fmla="*/ 2881233 h 3163521"/>
              <a:gd name="connsiteX166" fmla="*/ 3790908 w 12193149"/>
              <a:gd name="connsiteY166" fmla="*/ 2860995 h 3163521"/>
              <a:gd name="connsiteX167" fmla="*/ 3683661 w 12193149"/>
              <a:gd name="connsiteY167" fmla="*/ 2837072 h 3163521"/>
              <a:gd name="connsiteX168" fmla="*/ 3611183 w 12193149"/>
              <a:gd name="connsiteY168" fmla="*/ 2804801 h 3163521"/>
              <a:gd name="connsiteX169" fmla="*/ 3605003 w 12193149"/>
              <a:gd name="connsiteY169" fmla="*/ 2806163 h 3163521"/>
              <a:gd name="connsiteX170" fmla="*/ 3595884 w 12193149"/>
              <a:gd name="connsiteY170" fmla="*/ 2806327 h 3163521"/>
              <a:gd name="connsiteX171" fmla="*/ 3595649 w 12193149"/>
              <a:gd name="connsiteY171" fmla="*/ 2806058 h 3163521"/>
              <a:gd name="connsiteX172" fmla="*/ 3587126 w 12193149"/>
              <a:gd name="connsiteY172" fmla="*/ 2806748 h 3163521"/>
              <a:gd name="connsiteX173" fmla="*/ 3537283 w 12193149"/>
              <a:gd name="connsiteY173" fmla="*/ 2797049 h 3163521"/>
              <a:gd name="connsiteX174" fmla="*/ 3474371 w 12193149"/>
              <a:gd name="connsiteY174" fmla="*/ 2793388 h 3163521"/>
              <a:gd name="connsiteX175" fmla="*/ 3401876 w 12193149"/>
              <a:gd name="connsiteY175" fmla="*/ 2781340 h 3163521"/>
              <a:gd name="connsiteX176" fmla="*/ 3365036 w 12193149"/>
              <a:gd name="connsiteY176" fmla="*/ 2798292 h 3163521"/>
              <a:gd name="connsiteX177" fmla="*/ 3345174 w 12193149"/>
              <a:gd name="connsiteY177" fmla="*/ 2799974 h 3163521"/>
              <a:gd name="connsiteX178" fmla="*/ 3342846 w 12193149"/>
              <a:gd name="connsiteY178" fmla="*/ 2798999 h 3163521"/>
              <a:gd name="connsiteX179" fmla="*/ 3263504 w 12193149"/>
              <a:gd name="connsiteY179" fmla="*/ 2804876 h 3163521"/>
              <a:gd name="connsiteX180" fmla="*/ 3143704 w 12193149"/>
              <a:gd name="connsiteY180" fmla="*/ 2812651 h 3163521"/>
              <a:gd name="connsiteX181" fmla="*/ 3031439 w 12193149"/>
              <a:gd name="connsiteY181" fmla="*/ 2815294 h 3163521"/>
              <a:gd name="connsiteX182" fmla="*/ 2782717 w 12193149"/>
              <a:gd name="connsiteY182" fmla="*/ 2837115 h 3163521"/>
              <a:gd name="connsiteX183" fmla="*/ 2647675 w 12193149"/>
              <a:gd name="connsiteY183" fmla="*/ 2847651 h 3163521"/>
              <a:gd name="connsiteX184" fmla="*/ 2569176 w 12193149"/>
              <a:gd name="connsiteY184" fmla="*/ 2821410 h 3163521"/>
              <a:gd name="connsiteX185" fmla="*/ 2444403 w 12193149"/>
              <a:gd name="connsiteY185" fmla="*/ 2835311 h 3163521"/>
              <a:gd name="connsiteX186" fmla="*/ 2316260 w 12193149"/>
              <a:gd name="connsiteY186" fmla="*/ 2843778 h 3163521"/>
              <a:gd name="connsiteX187" fmla="*/ 2209726 w 12193149"/>
              <a:gd name="connsiteY187" fmla="*/ 2838545 h 3163521"/>
              <a:gd name="connsiteX188" fmla="*/ 2095813 w 12193149"/>
              <a:gd name="connsiteY188" fmla="*/ 2821834 h 3163521"/>
              <a:gd name="connsiteX189" fmla="*/ 1998504 w 12193149"/>
              <a:gd name="connsiteY189" fmla="*/ 2813814 h 3163521"/>
              <a:gd name="connsiteX190" fmla="*/ 1929320 w 12193149"/>
              <a:gd name="connsiteY190" fmla="*/ 2835759 h 3163521"/>
              <a:gd name="connsiteX191" fmla="*/ 1922798 w 12193149"/>
              <a:gd name="connsiteY191" fmla="*/ 2830928 h 3163521"/>
              <a:gd name="connsiteX192" fmla="*/ 1874228 w 12193149"/>
              <a:gd name="connsiteY192" fmla="*/ 2832523 h 3163521"/>
              <a:gd name="connsiteX193" fmla="*/ 1787803 w 12193149"/>
              <a:gd name="connsiteY193" fmla="*/ 2860145 h 3163521"/>
              <a:gd name="connsiteX194" fmla="*/ 1739352 w 12193149"/>
              <a:gd name="connsiteY194" fmla="*/ 2855094 h 3163521"/>
              <a:gd name="connsiteX195" fmla="*/ 1676219 w 12193149"/>
              <a:gd name="connsiteY195" fmla="*/ 2838745 h 3163521"/>
              <a:gd name="connsiteX196" fmla="*/ 1609817 w 12193149"/>
              <a:gd name="connsiteY196" fmla="*/ 2831848 h 3163521"/>
              <a:gd name="connsiteX197" fmla="*/ 1497258 w 12193149"/>
              <a:gd name="connsiteY197" fmla="*/ 2806258 h 3163521"/>
              <a:gd name="connsiteX198" fmla="*/ 1151127 w 12193149"/>
              <a:gd name="connsiteY198" fmla="*/ 2756823 h 3163521"/>
              <a:gd name="connsiteX199" fmla="*/ 859417 w 12193149"/>
              <a:gd name="connsiteY199" fmla="*/ 2747390 h 3163521"/>
              <a:gd name="connsiteX200" fmla="*/ 838688 w 12193149"/>
              <a:gd name="connsiteY200" fmla="*/ 2748603 h 3163521"/>
              <a:gd name="connsiteX201" fmla="*/ 817957 w 12193149"/>
              <a:gd name="connsiteY201" fmla="*/ 2746639 h 3163521"/>
              <a:gd name="connsiteX202" fmla="*/ 812654 w 12193149"/>
              <a:gd name="connsiteY202" fmla="*/ 2749533 h 3163521"/>
              <a:gd name="connsiteX203" fmla="*/ 721195 w 12193149"/>
              <a:gd name="connsiteY203" fmla="*/ 2748443 h 3163521"/>
              <a:gd name="connsiteX204" fmla="*/ 720890 w 12193149"/>
              <a:gd name="connsiteY204" fmla="*/ 2747181 h 3163521"/>
              <a:gd name="connsiteX205" fmla="*/ 710023 w 12193149"/>
              <a:gd name="connsiteY205" fmla="*/ 2741504 h 3163521"/>
              <a:gd name="connsiteX206" fmla="*/ 597940 w 12193149"/>
              <a:gd name="connsiteY206" fmla="*/ 2698646 h 3163521"/>
              <a:gd name="connsiteX207" fmla="*/ 579683 w 12193149"/>
              <a:gd name="connsiteY207" fmla="*/ 2695994 h 3163521"/>
              <a:gd name="connsiteX208" fmla="*/ 572865 w 12193149"/>
              <a:gd name="connsiteY208" fmla="*/ 2696183 h 3163521"/>
              <a:gd name="connsiteX209" fmla="*/ 446247 w 12193149"/>
              <a:gd name="connsiteY209" fmla="*/ 2658153 h 3163521"/>
              <a:gd name="connsiteX210" fmla="*/ 405163 w 12193149"/>
              <a:gd name="connsiteY210" fmla="*/ 2652330 h 3163521"/>
              <a:gd name="connsiteX211" fmla="*/ 293583 w 12193149"/>
              <a:gd name="connsiteY211" fmla="*/ 2631634 h 3163521"/>
              <a:gd name="connsiteX212" fmla="*/ 119529 w 12193149"/>
              <a:gd name="connsiteY212" fmla="*/ 2579829 h 3163521"/>
              <a:gd name="connsiteX213" fmla="*/ 16674 w 12193149"/>
              <a:gd name="connsiteY213" fmla="*/ 2576973 h 3163521"/>
              <a:gd name="connsiteX214" fmla="*/ 1150 w 12193149"/>
              <a:gd name="connsiteY214" fmla="*/ 2571504 h 3163521"/>
              <a:gd name="connsiteX215" fmla="*/ 1148 w 12193149"/>
              <a:gd name="connsiteY215" fmla="*/ 1040995 h 3163521"/>
              <a:gd name="connsiteX216" fmla="*/ 1148 w 12193149"/>
              <a:gd name="connsiteY216" fmla="*/ 818782 h 3163521"/>
              <a:gd name="connsiteX0" fmla="*/ 1148 w 12193149"/>
              <a:gd name="connsiteY0" fmla="*/ 0 h 3171710"/>
              <a:gd name="connsiteX1" fmla="*/ 12181789 w 12193149"/>
              <a:gd name="connsiteY1" fmla="*/ 8189 h 3171710"/>
              <a:gd name="connsiteX2" fmla="*/ 12193149 w 12193149"/>
              <a:gd name="connsiteY2" fmla="*/ 1406710 h 3171710"/>
              <a:gd name="connsiteX3" fmla="*/ 12185986 w 12193149"/>
              <a:gd name="connsiteY3" fmla="*/ 1411160 h 3171710"/>
              <a:gd name="connsiteX4" fmla="*/ 12156363 w 12193149"/>
              <a:gd name="connsiteY4" fmla="*/ 1424337 h 3171710"/>
              <a:gd name="connsiteX5" fmla="*/ 12139215 w 12193149"/>
              <a:gd name="connsiteY5" fmla="*/ 1450150 h 3171710"/>
              <a:gd name="connsiteX6" fmla="*/ 12126327 w 12193149"/>
              <a:gd name="connsiteY6" fmla="*/ 1451661 h 3171710"/>
              <a:gd name="connsiteX7" fmla="*/ 12124007 w 12193149"/>
              <a:gd name="connsiteY7" fmla="*/ 1451765 h 3171710"/>
              <a:gd name="connsiteX8" fmla="*/ 12116854 w 12193149"/>
              <a:gd name="connsiteY8" fmla="*/ 1455579 h 3171710"/>
              <a:gd name="connsiteX9" fmla="*/ 12099497 w 12193149"/>
              <a:gd name="connsiteY9" fmla="*/ 1455110 h 3171710"/>
              <a:gd name="connsiteX10" fmla="*/ 12087073 w 12193149"/>
              <a:gd name="connsiteY10" fmla="*/ 1463312 h 3171710"/>
              <a:gd name="connsiteX11" fmla="*/ 12031073 w 12193149"/>
              <a:gd name="connsiteY11" fmla="*/ 1506980 h 3171710"/>
              <a:gd name="connsiteX12" fmla="*/ 11995833 w 12193149"/>
              <a:gd name="connsiteY12" fmla="*/ 1530429 h 3171710"/>
              <a:gd name="connsiteX13" fmla="*/ 11979717 w 12193149"/>
              <a:gd name="connsiteY13" fmla="*/ 1535132 h 3171710"/>
              <a:gd name="connsiteX14" fmla="*/ 11959046 w 12193149"/>
              <a:gd name="connsiteY14" fmla="*/ 1544529 h 3171710"/>
              <a:gd name="connsiteX15" fmla="*/ 11920454 w 12193149"/>
              <a:gd name="connsiteY15" fmla="*/ 1557854 h 3171710"/>
              <a:gd name="connsiteX16" fmla="*/ 11903656 w 12193149"/>
              <a:gd name="connsiteY16" fmla="*/ 1569397 h 3171710"/>
              <a:gd name="connsiteX17" fmla="*/ 11895048 w 12193149"/>
              <a:gd name="connsiteY17" fmla="*/ 1571762 h 3171710"/>
              <a:gd name="connsiteX18" fmla="*/ 11891968 w 12193149"/>
              <a:gd name="connsiteY18" fmla="*/ 1582700 h 3171710"/>
              <a:gd name="connsiteX19" fmla="*/ 11870776 w 12193149"/>
              <a:gd name="connsiteY19" fmla="*/ 1604787 h 3171710"/>
              <a:gd name="connsiteX20" fmla="*/ 11813376 w 12193149"/>
              <a:gd name="connsiteY20" fmla="*/ 1624630 h 3171710"/>
              <a:gd name="connsiteX21" fmla="*/ 11590693 w 12193149"/>
              <a:gd name="connsiteY21" fmla="*/ 1790748 h 3171710"/>
              <a:gd name="connsiteX22" fmla="*/ 11506817 w 12193149"/>
              <a:gd name="connsiteY22" fmla="*/ 1860594 h 3171710"/>
              <a:gd name="connsiteX23" fmla="*/ 11280332 w 12193149"/>
              <a:gd name="connsiteY23" fmla="*/ 2050542 h 3171710"/>
              <a:gd name="connsiteX24" fmla="*/ 11228309 w 12193149"/>
              <a:gd name="connsiteY24" fmla="*/ 2103207 h 3171710"/>
              <a:gd name="connsiteX25" fmla="*/ 11218087 w 12193149"/>
              <a:gd name="connsiteY25" fmla="*/ 2102932 h 3171710"/>
              <a:gd name="connsiteX26" fmla="*/ 11217184 w 12193149"/>
              <a:gd name="connsiteY26" fmla="*/ 2101989 h 3171710"/>
              <a:gd name="connsiteX27" fmla="*/ 11188885 w 12193149"/>
              <a:gd name="connsiteY27" fmla="*/ 2119354 h 3171710"/>
              <a:gd name="connsiteX28" fmla="*/ 11184501 w 12193149"/>
              <a:gd name="connsiteY28" fmla="*/ 2119496 h 3171710"/>
              <a:gd name="connsiteX29" fmla="*/ 11166854 w 12193149"/>
              <a:gd name="connsiteY29" fmla="*/ 2133583 h 3171710"/>
              <a:gd name="connsiteX30" fmla="*/ 11157311 w 12193149"/>
              <a:gd name="connsiteY30" fmla="*/ 2139385 h 3171710"/>
              <a:gd name="connsiteX31" fmla="*/ 11155496 w 12193149"/>
              <a:gd name="connsiteY31" fmla="*/ 2144068 h 3171710"/>
              <a:gd name="connsiteX32" fmla="*/ 11140961 w 12193149"/>
              <a:gd name="connsiteY32" fmla="*/ 2151086 h 3171710"/>
              <a:gd name="connsiteX33" fmla="*/ 11138961 w 12193149"/>
              <a:gd name="connsiteY33" fmla="*/ 2150743 h 3171710"/>
              <a:gd name="connsiteX34" fmla="*/ 11128208 w 12193149"/>
              <a:gd name="connsiteY34" fmla="*/ 2160803 h 3171710"/>
              <a:gd name="connsiteX35" fmla="*/ 11120691 w 12193149"/>
              <a:gd name="connsiteY35" fmla="*/ 2174395 h 3171710"/>
              <a:gd name="connsiteX36" fmla="*/ 10894683 w 12193149"/>
              <a:gd name="connsiteY36" fmla="*/ 2300370 h 3171710"/>
              <a:gd name="connsiteX37" fmla="*/ 10773300 w 12193149"/>
              <a:gd name="connsiteY37" fmla="*/ 2350162 h 3171710"/>
              <a:gd name="connsiteX38" fmla="*/ 10627668 w 12193149"/>
              <a:gd name="connsiteY38" fmla="*/ 2386200 h 3171710"/>
              <a:gd name="connsiteX39" fmla="*/ 10581895 w 12193149"/>
              <a:gd name="connsiteY39" fmla="*/ 2395660 h 3171710"/>
              <a:gd name="connsiteX40" fmla="*/ 10547790 w 12193149"/>
              <a:gd name="connsiteY40" fmla="*/ 2425394 h 3171710"/>
              <a:gd name="connsiteX41" fmla="*/ 10529643 w 12193149"/>
              <a:gd name="connsiteY41" fmla="*/ 2423878 h 3171710"/>
              <a:gd name="connsiteX42" fmla="*/ 10526446 w 12193149"/>
              <a:gd name="connsiteY42" fmla="*/ 2423382 h 3171710"/>
              <a:gd name="connsiteX43" fmla="*/ 10515129 w 12193149"/>
              <a:gd name="connsiteY43" fmla="*/ 2426508 h 3171710"/>
              <a:gd name="connsiteX44" fmla="*/ 10491735 w 12193149"/>
              <a:gd name="connsiteY44" fmla="*/ 2421127 h 3171710"/>
              <a:gd name="connsiteX45" fmla="*/ 10471418 w 12193149"/>
              <a:gd name="connsiteY45" fmla="*/ 2428664 h 3171710"/>
              <a:gd name="connsiteX46" fmla="*/ 10377042 w 12193149"/>
              <a:gd name="connsiteY46" fmla="*/ 2471569 h 3171710"/>
              <a:gd name="connsiteX47" fmla="*/ 10319338 w 12193149"/>
              <a:gd name="connsiteY47" fmla="*/ 2493192 h 3171710"/>
              <a:gd name="connsiteX48" fmla="*/ 10295467 w 12193149"/>
              <a:gd name="connsiteY48" fmla="*/ 2495050 h 3171710"/>
              <a:gd name="connsiteX49" fmla="*/ 10263443 w 12193149"/>
              <a:gd name="connsiteY49" fmla="*/ 2501919 h 3171710"/>
              <a:gd name="connsiteX50" fmla="*/ 10205418 w 12193149"/>
              <a:gd name="connsiteY50" fmla="*/ 2509120 h 3171710"/>
              <a:gd name="connsiteX51" fmla="*/ 10177759 w 12193149"/>
              <a:gd name="connsiteY51" fmla="*/ 2519914 h 3171710"/>
              <a:gd name="connsiteX52" fmla="*/ 10165070 w 12193149"/>
              <a:gd name="connsiteY52" fmla="*/ 2520710 h 3171710"/>
              <a:gd name="connsiteX53" fmla="*/ 10156308 w 12193149"/>
              <a:gd name="connsiteY53" fmla="*/ 2534458 h 3171710"/>
              <a:gd name="connsiteX54" fmla="*/ 10118267 w 12193149"/>
              <a:gd name="connsiteY54" fmla="*/ 2558113 h 3171710"/>
              <a:gd name="connsiteX55" fmla="*/ 10083317 w 12193149"/>
              <a:gd name="connsiteY55" fmla="*/ 2570267 h 3171710"/>
              <a:gd name="connsiteX56" fmla="*/ 10040388 w 12193149"/>
              <a:gd name="connsiteY56" fmla="*/ 2568603 h 3171710"/>
              <a:gd name="connsiteX57" fmla="*/ 9961167 w 12193149"/>
              <a:gd name="connsiteY57" fmla="*/ 2584118 h 3171710"/>
              <a:gd name="connsiteX58" fmla="*/ 9848940 w 12193149"/>
              <a:gd name="connsiteY58" fmla="*/ 2590886 h 3171710"/>
              <a:gd name="connsiteX59" fmla="*/ 9729457 w 12193149"/>
              <a:gd name="connsiteY59" fmla="*/ 2611093 h 3171710"/>
              <a:gd name="connsiteX60" fmla="*/ 9613704 w 12193149"/>
              <a:gd name="connsiteY60" fmla="*/ 2639342 h 3171710"/>
              <a:gd name="connsiteX61" fmla="*/ 9338590 w 12193149"/>
              <a:gd name="connsiteY61" fmla="*/ 2696264 h 3171710"/>
              <a:gd name="connsiteX62" fmla="*/ 9232518 w 12193149"/>
              <a:gd name="connsiteY62" fmla="*/ 2720120 h 3171710"/>
              <a:gd name="connsiteX63" fmla="*/ 9156690 w 12193149"/>
              <a:gd name="connsiteY63" fmla="*/ 2730199 h 3171710"/>
              <a:gd name="connsiteX64" fmla="*/ 9054601 w 12193149"/>
              <a:gd name="connsiteY64" fmla="*/ 2737726 h 3171710"/>
              <a:gd name="connsiteX65" fmla="*/ 9006634 w 12193149"/>
              <a:gd name="connsiteY65" fmla="*/ 2741011 h 3171710"/>
              <a:gd name="connsiteX66" fmla="*/ 9006349 w 12193149"/>
              <a:gd name="connsiteY66" fmla="*/ 2740771 h 3171710"/>
              <a:gd name="connsiteX67" fmla="*/ 8997380 w 12193149"/>
              <a:gd name="connsiteY67" fmla="*/ 2741982 h 3171710"/>
              <a:gd name="connsiteX68" fmla="*/ 8991542 w 12193149"/>
              <a:gd name="connsiteY68" fmla="*/ 2744043 h 3171710"/>
              <a:gd name="connsiteX69" fmla="*/ 8975485 w 12193149"/>
              <a:gd name="connsiteY69" fmla="*/ 2747269 h 3171710"/>
              <a:gd name="connsiteX70" fmla="*/ 8969159 w 12193149"/>
              <a:gd name="connsiteY70" fmla="*/ 2746569 h 3171710"/>
              <a:gd name="connsiteX71" fmla="*/ 8964196 w 12193149"/>
              <a:gd name="connsiteY71" fmla="*/ 2744344 h 3171710"/>
              <a:gd name="connsiteX72" fmla="*/ 8930136 w 12193149"/>
              <a:gd name="connsiteY72" fmla="*/ 2741156 h 3171710"/>
              <a:gd name="connsiteX73" fmla="*/ 8753592 w 12193149"/>
              <a:gd name="connsiteY73" fmla="*/ 2760388 h 3171710"/>
              <a:gd name="connsiteX74" fmla="*/ 8708995 w 12193149"/>
              <a:gd name="connsiteY74" fmla="*/ 2762489 h 3171710"/>
              <a:gd name="connsiteX75" fmla="*/ 8597219 w 12193149"/>
              <a:gd name="connsiteY75" fmla="*/ 2771061 h 3171710"/>
              <a:gd name="connsiteX76" fmla="*/ 8526378 w 12193149"/>
              <a:gd name="connsiteY76" fmla="*/ 2756219 h 3171710"/>
              <a:gd name="connsiteX77" fmla="*/ 8512131 w 12193149"/>
              <a:gd name="connsiteY77" fmla="*/ 2762134 h 3171710"/>
              <a:gd name="connsiteX78" fmla="*/ 8507315 w 12193149"/>
              <a:gd name="connsiteY78" fmla="*/ 2765135 h 3171710"/>
              <a:gd name="connsiteX79" fmla="*/ 8499116 w 12193149"/>
              <a:gd name="connsiteY79" fmla="*/ 2767873 h 3171710"/>
              <a:gd name="connsiteX80" fmla="*/ 8498742 w 12193149"/>
              <a:gd name="connsiteY80" fmla="*/ 2767694 h 3171710"/>
              <a:gd name="connsiteX81" fmla="*/ 8491397 w 12193149"/>
              <a:gd name="connsiteY81" fmla="*/ 2770744 h 3171710"/>
              <a:gd name="connsiteX82" fmla="*/ 8368330 w 12193149"/>
              <a:gd name="connsiteY82" fmla="*/ 2784786 h 3171710"/>
              <a:gd name="connsiteX83" fmla="*/ 8354947 w 12193149"/>
              <a:gd name="connsiteY83" fmla="*/ 2784980 h 3171710"/>
              <a:gd name="connsiteX84" fmla="*/ 8321252 w 12193149"/>
              <a:gd name="connsiteY84" fmla="*/ 2801558 h 3171710"/>
              <a:gd name="connsiteX85" fmla="*/ 8315581 w 12193149"/>
              <a:gd name="connsiteY85" fmla="*/ 2801884 h 3171710"/>
              <a:gd name="connsiteX86" fmla="*/ 8296322 w 12193149"/>
              <a:gd name="connsiteY86" fmla="*/ 2815779 h 3171710"/>
              <a:gd name="connsiteX87" fmla="*/ 8285424 w 12193149"/>
              <a:gd name="connsiteY87" fmla="*/ 2821602 h 3171710"/>
              <a:gd name="connsiteX88" fmla="*/ 8284298 w 12193149"/>
              <a:gd name="connsiteY88" fmla="*/ 2826045 h 3171710"/>
              <a:gd name="connsiteX89" fmla="*/ 8267224 w 12193149"/>
              <a:gd name="connsiteY89" fmla="*/ 2833220 h 3171710"/>
              <a:gd name="connsiteX90" fmla="*/ 8264525 w 12193149"/>
              <a:gd name="connsiteY90" fmla="*/ 2832990 h 3171710"/>
              <a:gd name="connsiteX91" fmla="*/ 8253181 w 12193149"/>
              <a:gd name="connsiteY91" fmla="*/ 2842833 h 3171710"/>
              <a:gd name="connsiteX92" fmla="*/ 8246982 w 12193149"/>
              <a:gd name="connsiteY92" fmla="*/ 2855825 h 3171710"/>
              <a:gd name="connsiteX93" fmla="*/ 8091420 w 12193149"/>
              <a:gd name="connsiteY93" fmla="*/ 2901986 h 3171710"/>
              <a:gd name="connsiteX94" fmla="*/ 7906555 w 12193149"/>
              <a:gd name="connsiteY94" fmla="*/ 2943959 h 3171710"/>
              <a:gd name="connsiteX95" fmla="*/ 7719893 w 12193149"/>
              <a:gd name="connsiteY95" fmla="*/ 2969674 h 3171710"/>
              <a:gd name="connsiteX96" fmla="*/ 7615495 w 12193149"/>
              <a:gd name="connsiteY96" fmla="*/ 2966203 h 3171710"/>
              <a:gd name="connsiteX97" fmla="*/ 7528691 w 12193149"/>
              <a:gd name="connsiteY97" fmla="*/ 2972031 h 3171710"/>
              <a:gd name="connsiteX98" fmla="*/ 7520719 w 12193149"/>
              <a:gd name="connsiteY98" fmla="*/ 2974584 h 3171710"/>
              <a:gd name="connsiteX99" fmla="*/ 7508559 w 12193149"/>
              <a:gd name="connsiteY99" fmla="*/ 2975919 h 3171710"/>
              <a:gd name="connsiteX100" fmla="*/ 7508188 w 12193149"/>
              <a:gd name="connsiteY100" fmla="*/ 2975592 h 3171710"/>
              <a:gd name="connsiteX101" fmla="*/ 7496943 w 12193149"/>
              <a:gd name="connsiteY101" fmla="*/ 2977544 h 3171710"/>
              <a:gd name="connsiteX102" fmla="*/ 7219707 w 12193149"/>
              <a:gd name="connsiteY102" fmla="*/ 2983651 h 3171710"/>
              <a:gd name="connsiteX103" fmla="*/ 7202249 w 12193149"/>
              <a:gd name="connsiteY103" fmla="*/ 2988201 h 3171710"/>
              <a:gd name="connsiteX104" fmla="*/ 7198152 w 12193149"/>
              <a:gd name="connsiteY104" fmla="*/ 2993559 h 3171710"/>
              <a:gd name="connsiteX105" fmla="*/ 7171956 w 12193149"/>
              <a:gd name="connsiteY105" fmla="*/ 2998207 h 3171710"/>
              <a:gd name="connsiteX106" fmla="*/ 7098136 w 12193149"/>
              <a:gd name="connsiteY106" fmla="*/ 3010435 h 3171710"/>
              <a:gd name="connsiteX107" fmla="*/ 7019644 w 12193149"/>
              <a:gd name="connsiteY107" fmla="*/ 3010061 h 3171710"/>
              <a:gd name="connsiteX108" fmla="*/ 6905294 w 12193149"/>
              <a:gd name="connsiteY108" fmla="*/ 3039567 h 3171710"/>
              <a:gd name="connsiteX109" fmla="*/ 6709370 w 12193149"/>
              <a:gd name="connsiteY109" fmla="*/ 3067522 h 3171710"/>
              <a:gd name="connsiteX110" fmla="*/ 6550602 w 12193149"/>
              <a:gd name="connsiteY110" fmla="*/ 3096298 h 3171710"/>
              <a:gd name="connsiteX111" fmla="*/ 6318708 w 12193149"/>
              <a:gd name="connsiteY111" fmla="*/ 3143098 h 3171710"/>
              <a:gd name="connsiteX112" fmla="*/ 6169822 w 12193149"/>
              <a:gd name="connsiteY112" fmla="*/ 3145185 h 3171710"/>
              <a:gd name="connsiteX113" fmla="*/ 6074996 w 12193149"/>
              <a:gd name="connsiteY113" fmla="*/ 3165647 h 3171710"/>
              <a:gd name="connsiteX114" fmla="*/ 6069677 w 12193149"/>
              <a:gd name="connsiteY114" fmla="*/ 3164110 h 3171710"/>
              <a:gd name="connsiteX115" fmla="*/ 6049786 w 12193149"/>
              <a:gd name="connsiteY115" fmla="*/ 3164793 h 3171710"/>
              <a:gd name="connsiteX116" fmla="*/ 6042433 w 12193149"/>
              <a:gd name="connsiteY116" fmla="*/ 3156444 h 3171710"/>
              <a:gd name="connsiteX117" fmla="*/ 6011238 w 12193149"/>
              <a:gd name="connsiteY117" fmla="*/ 3151351 h 3171710"/>
              <a:gd name="connsiteX118" fmla="*/ 5958523 w 12193149"/>
              <a:gd name="connsiteY118" fmla="*/ 3154995 h 3171710"/>
              <a:gd name="connsiteX119" fmla="*/ 5760067 w 12193149"/>
              <a:gd name="connsiteY119" fmla="*/ 3170687 h 3171710"/>
              <a:gd name="connsiteX120" fmla="*/ 5628108 w 12193149"/>
              <a:gd name="connsiteY120" fmla="*/ 3171710 h 3171710"/>
              <a:gd name="connsiteX121" fmla="*/ 5472054 w 12193149"/>
              <a:gd name="connsiteY121" fmla="*/ 3157690 h 3171710"/>
              <a:gd name="connsiteX122" fmla="*/ 5433909 w 12193149"/>
              <a:gd name="connsiteY122" fmla="*/ 3146437 h 3171710"/>
              <a:gd name="connsiteX123" fmla="*/ 5382817 w 12193149"/>
              <a:gd name="connsiteY123" fmla="*/ 3128735 h 3171710"/>
              <a:gd name="connsiteX124" fmla="*/ 5262912 w 12193149"/>
              <a:gd name="connsiteY124" fmla="*/ 3108318 h 3171710"/>
              <a:gd name="connsiteX125" fmla="*/ 5224109 w 12193149"/>
              <a:gd name="connsiteY125" fmla="*/ 3097194 h 3171710"/>
              <a:gd name="connsiteX126" fmla="*/ 5175808 w 12193149"/>
              <a:gd name="connsiteY126" fmla="*/ 3094204 h 3171710"/>
              <a:gd name="connsiteX127" fmla="*/ 5157702 w 12193149"/>
              <a:gd name="connsiteY127" fmla="*/ 3086981 h 3171710"/>
              <a:gd name="connsiteX128" fmla="*/ 5143747 w 12193149"/>
              <a:gd name="connsiteY128" fmla="*/ 3083581 h 3171710"/>
              <a:gd name="connsiteX129" fmla="*/ 5140744 w 12193149"/>
              <a:gd name="connsiteY129" fmla="*/ 3081480 h 3171710"/>
              <a:gd name="connsiteX130" fmla="*/ 5122807 w 12193149"/>
              <a:gd name="connsiteY130" fmla="*/ 3070627 h 3171710"/>
              <a:gd name="connsiteX131" fmla="*/ 5066938 w 12193149"/>
              <a:gd name="connsiteY131" fmla="*/ 3077198 h 3171710"/>
              <a:gd name="connsiteX132" fmla="*/ 5012662 w 12193149"/>
              <a:gd name="connsiteY132" fmla="*/ 3060817 h 3171710"/>
              <a:gd name="connsiteX133" fmla="*/ 4841589 w 12193149"/>
              <a:gd name="connsiteY133" fmla="*/ 3036800 h 3171710"/>
              <a:gd name="connsiteX134" fmla="*/ 4763595 w 12193149"/>
              <a:gd name="connsiteY134" fmla="*/ 3009032 h 3171710"/>
              <a:gd name="connsiteX135" fmla="*/ 4724334 w 12193149"/>
              <a:gd name="connsiteY135" fmla="*/ 3000018 h 3171710"/>
              <a:gd name="connsiteX136" fmla="*/ 4722324 w 12193149"/>
              <a:gd name="connsiteY136" fmla="*/ 2999269 h 3171710"/>
              <a:gd name="connsiteX137" fmla="*/ 4723259 w 12193149"/>
              <a:gd name="connsiteY137" fmla="*/ 2999058 h 3171710"/>
              <a:gd name="connsiteX138" fmla="*/ 4718350 w 12193149"/>
              <a:gd name="connsiteY138" fmla="*/ 2997788 h 3171710"/>
              <a:gd name="connsiteX139" fmla="*/ 4722324 w 12193149"/>
              <a:gd name="connsiteY139" fmla="*/ 2999269 h 3171710"/>
              <a:gd name="connsiteX140" fmla="*/ 4716674 w 12193149"/>
              <a:gd name="connsiteY140" fmla="*/ 3000544 h 3171710"/>
              <a:gd name="connsiteX141" fmla="*/ 4516962 w 12193149"/>
              <a:gd name="connsiteY141" fmla="*/ 2990642 h 3171710"/>
              <a:gd name="connsiteX142" fmla="*/ 4429691 w 12193149"/>
              <a:gd name="connsiteY142" fmla="*/ 2979991 h 3171710"/>
              <a:gd name="connsiteX143" fmla="*/ 4364023 w 12193149"/>
              <a:gd name="connsiteY143" fmla="*/ 2978645 h 3171710"/>
              <a:gd name="connsiteX144" fmla="*/ 4318114 w 12193149"/>
              <a:gd name="connsiteY144" fmla="*/ 2985260 h 3171710"/>
              <a:gd name="connsiteX145" fmla="*/ 4316258 w 12193149"/>
              <a:gd name="connsiteY145" fmla="*/ 2983919 h 3171710"/>
              <a:gd name="connsiteX146" fmla="*/ 4296292 w 12193149"/>
              <a:gd name="connsiteY146" fmla="*/ 2982040 h 3171710"/>
              <a:gd name="connsiteX147" fmla="*/ 4291212 w 12193149"/>
              <a:gd name="connsiteY147" fmla="*/ 2984957 h 3171710"/>
              <a:gd name="connsiteX148" fmla="*/ 4277290 w 12193149"/>
              <a:gd name="connsiteY148" fmla="*/ 2984711 h 3171710"/>
              <a:gd name="connsiteX149" fmla="*/ 4249265 w 12193149"/>
              <a:gd name="connsiteY149" fmla="*/ 2987035 h 3171710"/>
              <a:gd name="connsiteX150" fmla="*/ 4203199 w 12193149"/>
              <a:gd name="connsiteY150" fmla="*/ 2984240 h 3171710"/>
              <a:gd name="connsiteX151" fmla="*/ 4202893 w 12193149"/>
              <a:gd name="connsiteY151" fmla="*/ 2982981 h 3171710"/>
              <a:gd name="connsiteX152" fmla="*/ 4192396 w 12193149"/>
              <a:gd name="connsiteY152" fmla="*/ 2977347 h 3171710"/>
              <a:gd name="connsiteX153" fmla="*/ 4143893 w 12193149"/>
              <a:gd name="connsiteY153" fmla="*/ 2961482 h 3171710"/>
              <a:gd name="connsiteX154" fmla="*/ 4084245 w 12193149"/>
              <a:gd name="connsiteY154" fmla="*/ 2934949 h 3171710"/>
              <a:gd name="connsiteX155" fmla="*/ 4075694 w 12193149"/>
              <a:gd name="connsiteY155" fmla="*/ 2934114 h 3171710"/>
              <a:gd name="connsiteX156" fmla="*/ 4075575 w 12193149"/>
              <a:gd name="connsiteY156" fmla="*/ 2933815 h 3171710"/>
              <a:gd name="connsiteX157" fmla="*/ 4066658 w 12193149"/>
              <a:gd name="connsiteY157" fmla="*/ 2932371 h 3171710"/>
              <a:gd name="connsiteX158" fmla="*/ 4060102 w 12193149"/>
              <a:gd name="connsiteY158" fmla="*/ 2932589 h 3171710"/>
              <a:gd name="connsiteX159" fmla="*/ 4043512 w 12193149"/>
              <a:gd name="connsiteY159" fmla="*/ 2930968 h 3171710"/>
              <a:gd name="connsiteX160" fmla="*/ 4038145 w 12193149"/>
              <a:gd name="connsiteY160" fmla="*/ 2928534 h 3171710"/>
              <a:gd name="connsiteX161" fmla="*/ 4036511 w 12193149"/>
              <a:gd name="connsiteY161" fmla="*/ 2924867 h 3171710"/>
              <a:gd name="connsiteX162" fmla="*/ 4034926 w 12193149"/>
              <a:gd name="connsiteY162" fmla="*/ 2925102 h 3171710"/>
              <a:gd name="connsiteX163" fmla="*/ 4005686 w 12193149"/>
              <a:gd name="connsiteY163" fmla="*/ 2912534 h 3171710"/>
              <a:gd name="connsiteX164" fmla="*/ 3937994 w 12193149"/>
              <a:gd name="connsiteY164" fmla="*/ 2895077 h 3171710"/>
              <a:gd name="connsiteX165" fmla="*/ 3898423 w 12193149"/>
              <a:gd name="connsiteY165" fmla="*/ 2889422 h 3171710"/>
              <a:gd name="connsiteX166" fmla="*/ 3790908 w 12193149"/>
              <a:gd name="connsiteY166" fmla="*/ 2869184 h 3171710"/>
              <a:gd name="connsiteX167" fmla="*/ 3683661 w 12193149"/>
              <a:gd name="connsiteY167" fmla="*/ 2845261 h 3171710"/>
              <a:gd name="connsiteX168" fmla="*/ 3611183 w 12193149"/>
              <a:gd name="connsiteY168" fmla="*/ 2812990 h 3171710"/>
              <a:gd name="connsiteX169" fmla="*/ 3605003 w 12193149"/>
              <a:gd name="connsiteY169" fmla="*/ 2814352 h 3171710"/>
              <a:gd name="connsiteX170" fmla="*/ 3595884 w 12193149"/>
              <a:gd name="connsiteY170" fmla="*/ 2814516 h 3171710"/>
              <a:gd name="connsiteX171" fmla="*/ 3595649 w 12193149"/>
              <a:gd name="connsiteY171" fmla="*/ 2814247 h 3171710"/>
              <a:gd name="connsiteX172" fmla="*/ 3587126 w 12193149"/>
              <a:gd name="connsiteY172" fmla="*/ 2814937 h 3171710"/>
              <a:gd name="connsiteX173" fmla="*/ 3537283 w 12193149"/>
              <a:gd name="connsiteY173" fmla="*/ 2805238 h 3171710"/>
              <a:gd name="connsiteX174" fmla="*/ 3474371 w 12193149"/>
              <a:gd name="connsiteY174" fmla="*/ 2801577 h 3171710"/>
              <a:gd name="connsiteX175" fmla="*/ 3401876 w 12193149"/>
              <a:gd name="connsiteY175" fmla="*/ 2789529 h 3171710"/>
              <a:gd name="connsiteX176" fmla="*/ 3365036 w 12193149"/>
              <a:gd name="connsiteY176" fmla="*/ 2806481 h 3171710"/>
              <a:gd name="connsiteX177" fmla="*/ 3345174 w 12193149"/>
              <a:gd name="connsiteY177" fmla="*/ 2808163 h 3171710"/>
              <a:gd name="connsiteX178" fmla="*/ 3342846 w 12193149"/>
              <a:gd name="connsiteY178" fmla="*/ 2807188 h 3171710"/>
              <a:gd name="connsiteX179" fmla="*/ 3263504 w 12193149"/>
              <a:gd name="connsiteY179" fmla="*/ 2813065 h 3171710"/>
              <a:gd name="connsiteX180" fmla="*/ 3143704 w 12193149"/>
              <a:gd name="connsiteY180" fmla="*/ 2820840 h 3171710"/>
              <a:gd name="connsiteX181" fmla="*/ 3031439 w 12193149"/>
              <a:gd name="connsiteY181" fmla="*/ 2823483 h 3171710"/>
              <a:gd name="connsiteX182" fmla="*/ 2782717 w 12193149"/>
              <a:gd name="connsiteY182" fmla="*/ 2845304 h 3171710"/>
              <a:gd name="connsiteX183" fmla="*/ 2647675 w 12193149"/>
              <a:gd name="connsiteY183" fmla="*/ 2855840 h 3171710"/>
              <a:gd name="connsiteX184" fmla="*/ 2569176 w 12193149"/>
              <a:gd name="connsiteY184" fmla="*/ 2829599 h 3171710"/>
              <a:gd name="connsiteX185" fmla="*/ 2444403 w 12193149"/>
              <a:gd name="connsiteY185" fmla="*/ 2843500 h 3171710"/>
              <a:gd name="connsiteX186" fmla="*/ 2316260 w 12193149"/>
              <a:gd name="connsiteY186" fmla="*/ 2851967 h 3171710"/>
              <a:gd name="connsiteX187" fmla="*/ 2209726 w 12193149"/>
              <a:gd name="connsiteY187" fmla="*/ 2846734 h 3171710"/>
              <a:gd name="connsiteX188" fmla="*/ 2095813 w 12193149"/>
              <a:gd name="connsiteY188" fmla="*/ 2830023 h 3171710"/>
              <a:gd name="connsiteX189" fmla="*/ 1998504 w 12193149"/>
              <a:gd name="connsiteY189" fmla="*/ 2822003 h 3171710"/>
              <a:gd name="connsiteX190" fmla="*/ 1929320 w 12193149"/>
              <a:gd name="connsiteY190" fmla="*/ 2843948 h 3171710"/>
              <a:gd name="connsiteX191" fmla="*/ 1922798 w 12193149"/>
              <a:gd name="connsiteY191" fmla="*/ 2839117 h 3171710"/>
              <a:gd name="connsiteX192" fmla="*/ 1874228 w 12193149"/>
              <a:gd name="connsiteY192" fmla="*/ 2840712 h 3171710"/>
              <a:gd name="connsiteX193" fmla="*/ 1787803 w 12193149"/>
              <a:gd name="connsiteY193" fmla="*/ 2868334 h 3171710"/>
              <a:gd name="connsiteX194" fmla="*/ 1739352 w 12193149"/>
              <a:gd name="connsiteY194" fmla="*/ 2863283 h 3171710"/>
              <a:gd name="connsiteX195" fmla="*/ 1676219 w 12193149"/>
              <a:gd name="connsiteY195" fmla="*/ 2846934 h 3171710"/>
              <a:gd name="connsiteX196" fmla="*/ 1609817 w 12193149"/>
              <a:gd name="connsiteY196" fmla="*/ 2840037 h 3171710"/>
              <a:gd name="connsiteX197" fmla="*/ 1497258 w 12193149"/>
              <a:gd name="connsiteY197" fmla="*/ 2814447 h 3171710"/>
              <a:gd name="connsiteX198" fmla="*/ 1151127 w 12193149"/>
              <a:gd name="connsiteY198" fmla="*/ 2765012 h 3171710"/>
              <a:gd name="connsiteX199" fmla="*/ 859417 w 12193149"/>
              <a:gd name="connsiteY199" fmla="*/ 2755579 h 3171710"/>
              <a:gd name="connsiteX200" fmla="*/ 838688 w 12193149"/>
              <a:gd name="connsiteY200" fmla="*/ 2756792 h 3171710"/>
              <a:gd name="connsiteX201" fmla="*/ 817957 w 12193149"/>
              <a:gd name="connsiteY201" fmla="*/ 2754828 h 3171710"/>
              <a:gd name="connsiteX202" fmla="*/ 812654 w 12193149"/>
              <a:gd name="connsiteY202" fmla="*/ 2757722 h 3171710"/>
              <a:gd name="connsiteX203" fmla="*/ 721195 w 12193149"/>
              <a:gd name="connsiteY203" fmla="*/ 2756632 h 3171710"/>
              <a:gd name="connsiteX204" fmla="*/ 720890 w 12193149"/>
              <a:gd name="connsiteY204" fmla="*/ 2755370 h 3171710"/>
              <a:gd name="connsiteX205" fmla="*/ 710023 w 12193149"/>
              <a:gd name="connsiteY205" fmla="*/ 2749693 h 3171710"/>
              <a:gd name="connsiteX206" fmla="*/ 597940 w 12193149"/>
              <a:gd name="connsiteY206" fmla="*/ 2706835 h 3171710"/>
              <a:gd name="connsiteX207" fmla="*/ 579683 w 12193149"/>
              <a:gd name="connsiteY207" fmla="*/ 2704183 h 3171710"/>
              <a:gd name="connsiteX208" fmla="*/ 572865 w 12193149"/>
              <a:gd name="connsiteY208" fmla="*/ 2704372 h 3171710"/>
              <a:gd name="connsiteX209" fmla="*/ 446247 w 12193149"/>
              <a:gd name="connsiteY209" fmla="*/ 2666342 h 3171710"/>
              <a:gd name="connsiteX210" fmla="*/ 405163 w 12193149"/>
              <a:gd name="connsiteY210" fmla="*/ 2660519 h 3171710"/>
              <a:gd name="connsiteX211" fmla="*/ 293583 w 12193149"/>
              <a:gd name="connsiteY211" fmla="*/ 2639823 h 3171710"/>
              <a:gd name="connsiteX212" fmla="*/ 119529 w 12193149"/>
              <a:gd name="connsiteY212" fmla="*/ 2588018 h 3171710"/>
              <a:gd name="connsiteX213" fmla="*/ 16674 w 12193149"/>
              <a:gd name="connsiteY213" fmla="*/ 2585162 h 3171710"/>
              <a:gd name="connsiteX214" fmla="*/ 1150 w 12193149"/>
              <a:gd name="connsiteY214" fmla="*/ 2579693 h 3171710"/>
              <a:gd name="connsiteX215" fmla="*/ 1148 w 12193149"/>
              <a:gd name="connsiteY215" fmla="*/ 1049184 h 3171710"/>
              <a:gd name="connsiteX216" fmla="*/ 1148 w 12193149"/>
              <a:gd name="connsiteY216" fmla="*/ 0 h 3171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</a:cxnLst>
            <a:rect l="l" t="t" r="r" b="b"/>
            <a:pathLst>
              <a:path w="12193149" h="3171710">
                <a:moveTo>
                  <a:pt x="1148" y="0"/>
                </a:moveTo>
                <a:lnTo>
                  <a:pt x="12181789" y="8189"/>
                </a:lnTo>
                <a:cubicBezTo>
                  <a:pt x="12181789" y="201435"/>
                  <a:pt x="12193149" y="1213464"/>
                  <a:pt x="12193149" y="1406710"/>
                </a:cubicBezTo>
                <a:lnTo>
                  <a:pt x="12185986" y="1411160"/>
                </a:lnTo>
                <a:cubicBezTo>
                  <a:pt x="12156393" y="1404401"/>
                  <a:pt x="12176978" y="1415299"/>
                  <a:pt x="12156363" y="1424337"/>
                </a:cubicBezTo>
                <a:cubicBezTo>
                  <a:pt x="12172308" y="1438279"/>
                  <a:pt x="12127905" y="1429847"/>
                  <a:pt x="12139215" y="1450150"/>
                </a:cubicBezTo>
                <a:cubicBezTo>
                  <a:pt x="12135103" y="1451151"/>
                  <a:pt x="12130766" y="1451483"/>
                  <a:pt x="12126327" y="1451661"/>
                </a:cubicBezTo>
                <a:lnTo>
                  <a:pt x="12124007" y="1451765"/>
                </a:lnTo>
                <a:lnTo>
                  <a:pt x="12116854" y="1455579"/>
                </a:lnTo>
                <a:lnTo>
                  <a:pt x="12099497" y="1455110"/>
                </a:lnTo>
                <a:cubicBezTo>
                  <a:pt x="12095162" y="1456775"/>
                  <a:pt x="12090978" y="1459336"/>
                  <a:pt x="12087073" y="1463312"/>
                </a:cubicBezTo>
                <a:cubicBezTo>
                  <a:pt x="12078890" y="1483714"/>
                  <a:pt x="12040481" y="1480817"/>
                  <a:pt x="12031073" y="1506980"/>
                </a:cubicBezTo>
                <a:cubicBezTo>
                  <a:pt x="12026399" y="1515225"/>
                  <a:pt x="12004497" y="1532326"/>
                  <a:pt x="11995833" y="1530429"/>
                </a:cubicBezTo>
                <a:cubicBezTo>
                  <a:pt x="11990333" y="1532938"/>
                  <a:pt x="11986699" y="1539016"/>
                  <a:pt x="11979717" y="1535132"/>
                </a:cubicBezTo>
                <a:cubicBezTo>
                  <a:pt x="11970382" y="1531211"/>
                  <a:pt x="11963763" y="1554233"/>
                  <a:pt x="11959046" y="1544529"/>
                </a:cubicBezTo>
                <a:lnTo>
                  <a:pt x="11920454" y="1557854"/>
                </a:lnTo>
                <a:cubicBezTo>
                  <a:pt x="11919152" y="1564914"/>
                  <a:pt x="11912619" y="1567116"/>
                  <a:pt x="11903656" y="1569397"/>
                </a:cubicBezTo>
                <a:lnTo>
                  <a:pt x="11895048" y="1571762"/>
                </a:lnTo>
                <a:lnTo>
                  <a:pt x="11891968" y="1582700"/>
                </a:lnTo>
                <a:cubicBezTo>
                  <a:pt x="11881074" y="1573372"/>
                  <a:pt x="11884523" y="1604713"/>
                  <a:pt x="11870776" y="1604787"/>
                </a:cubicBezTo>
                <a:lnTo>
                  <a:pt x="11813376" y="1624630"/>
                </a:lnTo>
                <a:lnTo>
                  <a:pt x="11590693" y="1790748"/>
                </a:lnTo>
                <a:cubicBezTo>
                  <a:pt x="11550201" y="1817685"/>
                  <a:pt x="11542649" y="1767741"/>
                  <a:pt x="11506817" y="1860594"/>
                </a:cubicBezTo>
                <a:cubicBezTo>
                  <a:pt x="11450023" y="1916431"/>
                  <a:pt x="11337127" y="2017145"/>
                  <a:pt x="11280332" y="2050542"/>
                </a:cubicBezTo>
                <a:cubicBezTo>
                  <a:pt x="11267547" y="2058142"/>
                  <a:pt x="11229147" y="2123560"/>
                  <a:pt x="11228309" y="2103207"/>
                </a:cubicBezTo>
                <a:cubicBezTo>
                  <a:pt x="11223950" y="2105174"/>
                  <a:pt x="11220761" y="2104651"/>
                  <a:pt x="11218087" y="2102932"/>
                </a:cubicBezTo>
                <a:lnTo>
                  <a:pt x="11217184" y="2101989"/>
                </a:lnTo>
                <a:lnTo>
                  <a:pt x="11188885" y="2119354"/>
                </a:lnTo>
                <a:lnTo>
                  <a:pt x="11184501" y="2119496"/>
                </a:lnTo>
                <a:lnTo>
                  <a:pt x="11166854" y="2133583"/>
                </a:lnTo>
                <a:lnTo>
                  <a:pt x="11157311" y="2139385"/>
                </a:lnTo>
                <a:lnTo>
                  <a:pt x="11155496" y="2144068"/>
                </a:lnTo>
                <a:cubicBezTo>
                  <a:pt x="11153045" y="2147436"/>
                  <a:pt x="11148902" y="2150083"/>
                  <a:pt x="11140961" y="2151086"/>
                </a:cubicBezTo>
                <a:lnTo>
                  <a:pt x="11138961" y="2150743"/>
                </a:lnTo>
                <a:lnTo>
                  <a:pt x="11128208" y="2160803"/>
                </a:lnTo>
                <a:cubicBezTo>
                  <a:pt x="11124962" y="2164785"/>
                  <a:pt x="11122359" y="2169258"/>
                  <a:pt x="11120691" y="2174395"/>
                </a:cubicBezTo>
                <a:cubicBezTo>
                  <a:pt x="11081770" y="2197656"/>
                  <a:pt x="10952581" y="2271077"/>
                  <a:pt x="10894683" y="2300370"/>
                </a:cubicBezTo>
                <a:cubicBezTo>
                  <a:pt x="10861781" y="2315405"/>
                  <a:pt x="10817803" y="2335857"/>
                  <a:pt x="10773300" y="2350162"/>
                </a:cubicBezTo>
                <a:cubicBezTo>
                  <a:pt x="10733414" y="2394390"/>
                  <a:pt x="10677791" y="2353706"/>
                  <a:pt x="10627668" y="2386200"/>
                </a:cubicBezTo>
                <a:cubicBezTo>
                  <a:pt x="10590276" y="2369074"/>
                  <a:pt x="10613693" y="2389253"/>
                  <a:pt x="10581895" y="2395660"/>
                </a:cubicBezTo>
                <a:cubicBezTo>
                  <a:pt x="10597733" y="2418627"/>
                  <a:pt x="10540912" y="2395212"/>
                  <a:pt x="10547790" y="2425394"/>
                </a:cubicBezTo>
                <a:cubicBezTo>
                  <a:pt x="10541784" y="2425603"/>
                  <a:pt x="10535750" y="2424857"/>
                  <a:pt x="10529643" y="2423878"/>
                </a:cubicBezTo>
                <a:lnTo>
                  <a:pt x="10526446" y="2423382"/>
                </a:lnTo>
                <a:lnTo>
                  <a:pt x="10515129" y="2426508"/>
                </a:lnTo>
                <a:lnTo>
                  <a:pt x="10491735" y="2421127"/>
                </a:lnTo>
                <a:cubicBezTo>
                  <a:pt x="10485147" y="2422161"/>
                  <a:pt x="10478389" y="2424430"/>
                  <a:pt x="10471418" y="2428664"/>
                </a:cubicBezTo>
                <a:cubicBezTo>
                  <a:pt x="10451763" y="2453636"/>
                  <a:pt x="10400774" y="2439247"/>
                  <a:pt x="10377042" y="2471569"/>
                </a:cubicBezTo>
                <a:cubicBezTo>
                  <a:pt x="10367240" y="2481286"/>
                  <a:pt x="10330319" y="2498097"/>
                  <a:pt x="10319338" y="2493192"/>
                </a:cubicBezTo>
                <a:cubicBezTo>
                  <a:pt x="10310813" y="2495031"/>
                  <a:pt x="10303331" y="2502144"/>
                  <a:pt x="10295467" y="2495050"/>
                </a:cubicBezTo>
                <a:cubicBezTo>
                  <a:pt x="10284420" y="2487261"/>
                  <a:pt x="10265794" y="2516157"/>
                  <a:pt x="10263443" y="2501919"/>
                </a:cubicBezTo>
                <a:lnTo>
                  <a:pt x="10205418" y="2509120"/>
                </a:lnTo>
                <a:cubicBezTo>
                  <a:pt x="10200696" y="2518180"/>
                  <a:pt x="10190895" y="2519327"/>
                  <a:pt x="10177759" y="2519914"/>
                </a:cubicBezTo>
                <a:lnTo>
                  <a:pt x="10165070" y="2520710"/>
                </a:lnTo>
                <a:lnTo>
                  <a:pt x="10156308" y="2534458"/>
                </a:lnTo>
                <a:cubicBezTo>
                  <a:pt x="10145406" y="2519028"/>
                  <a:pt x="10136981" y="2561781"/>
                  <a:pt x="10118267" y="2558113"/>
                </a:cubicBezTo>
                <a:lnTo>
                  <a:pt x="10083317" y="2570267"/>
                </a:lnTo>
                <a:cubicBezTo>
                  <a:pt x="10075718" y="2568198"/>
                  <a:pt x="10048011" y="2569526"/>
                  <a:pt x="10040388" y="2568603"/>
                </a:cubicBezTo>
                <a:cubicBezTo>
                  <a:pt x="9999609" y="2578704"/>
                  <a:pt x="9985545" y="2579194"/>
                  <a:pt x="9961167" y="2584118"/>
                </a:cubicBezTo>
                <a:cubicBezTo>
                  <a:pt x="9920131" y="2584260"/>
                  <a:pt x="9889892" y="2581061"/>
                  <a:pt x="9848940" y="2590886"/>
                </a:cubicBezTo>
                <a:lnTo>
                  <a:pt x="9729457" y="2611093"/>
                </a:lnTo>
                <a:cubicBezTo>
                  <a:pt x="9676207" y="2601507"/>
                  <a:pt x="9631235" y="2626730"/>
                  <a:pt x="9613704" y="2639342"/>
                </a:cubicBezTo>
                <a:cubicBezTo>
                  <a:pt x="9548152" y="2653618"/>
                  <a:pt x="9410970" y="2690964"/>
                  <a:pt x="9338590" y="2696264"/>
                </a:cubicBezTo>
                <a:lnTo>
                  <a:pt x="9232518" y="2720120"/>
                </a:lnTo>
                <a:lnTo>
                  <a:pt x="9156690" y="2730199"/>
                </a:lnTo>
                <a:lnTo>
                  <a:pt x="9054601" y="2737726"/>
                </a:lnTo>
                <a:lnTo>
                  <a:pt x="9006634" y="2741011"/>
                </a:lnTo>
                <a:lnTo>
                  <a:pt x="9006349" y="2740771"/>
                </a:lnTo>
                <a:cubicBezTo>
                  <a:pt x="9004294" y="2740551"/>
                  <a:pt x="9001475" y="2740879"/>
                  <a:pt x="8997380" y="2741982"/>
                </a:cubicBezTo>
                <a:lnTo>
                  <a:pt x="8991542" y="2744043"/>
                </a:lnTo>
                <a:lnTo>
                  <a:pt x="8975485" y="2747269"/>
                </a:lnTo>
                <a:lnTo>
                  <a:pt x="8969159" y="2746569"/>
                </a:lnTo>
                <a:lnTo>
                  <a:pt x="8964196" y="2744344"/>
                </a:lnTo>
                <a:cubicBezTo>
                  <a:pt x="8955841" y="2752295"/>
                  <a:pt x="8956668" y="2761243"/>
                  <a:pt x="8930136" y="2741156"/>
                </a:cubicBezTo>
                <a:cubicBezTo>
                  <a:pt x="8899182" y="2742176"/>
                  <a:pt x="8790451" y="2756831"/>
                  <a:pt x="8753592" y="2760388"/>
                </a:cubicBezTo>
                <a:cubicBezTo>
                  <a:pt x="8720970" y="2771108"/>
                  <a:pt x="8749345" y="2757447"/>
                  <a:pt x="8708995" y="2762489"/>
                </a:cubicBezTo>
                <a:cubicBezTo>
                  <a:pt x="8672757" y="2782024"/>
                  <a:pt x="8640293" y="2765584"/>
                  <a:pt x="8597219" y="2771061"/>
                </a:cubicBezTo>
                <a:lnTo>
                  <a:pt x="8526378" y="2756219"/>
                </a:lnTo>
                <a:lnTo>
                  <a:pt x="8512131" y="2762134"/>
                </a:lnTo>
                <a:lnTo>
                  <a:pt x="8507315" y="2765135"/>
                </a:lnTo>
                <a:cubicBezTo>
                  <a:pt x="8503797" y="2766912"/>
                  <a:pt x="8501196" y="2767723"/>
                  <a:pt x="8499116" y="2767873"/>
                </a:cubicBezTo>
                <a:lnTo>
                  <a:pt x="8498742" y="2767694"/>
                </a:lnTo>
                <a:lnTo>
                  <a:pt x="8491397" y="2770744"/>
                </a:lnTo>
                <a:lnTo>
                  <a:pt x="8368330" y="2784786"/>
                </a:lnTo>
                <a:cubicBezTo>
                  <a:pt x="8363173" y="2786811"/>
                  <a:pt x="8358881" y="2786463"/>
                  <a:pt x="8354947" y="2784980"/>
                </a:cubicBezTo>
                <a:lnTo>
                  <a:pt x="8321252" y="2801558"/>
                </a:lnTo>
                <a:lnTo>
                  <a:pt x="8315581" y="2801884"/>
                </a:lnTo>
                <a:lnTo>
                  <a:pt x="8296322" y="2815779"/>
                </a:lnTo>
                <a:lnTo>
                  <a:pt x="8285424" y="2821602"/>
                </a:lnTo>
                <a:lnTo>
                  <a:pt x="8284298" y="2826045"/>
                </a:lnTo>
                <a:cubicBezTo>
                  <a:pt x="8281994" y="2829290"/>
                  <a:pt x="8277300" y="2831938"/>
                  <a:pt x="8267224" y="2833220"/>
                </a:cubicBezTo>
                <a:lnTo>
                  <a:pt x="8264525" y="2832990"/>
                </a:lnTo>
                <a:lnTo>
                  <a:pt x="8253181" y="2842833"/>
                </a:lnTo>
                <a:cubicBezTo>
                  <a:pt x="8250007" y="2846683"/>
                  <a:pt x="8247795" y="2850965"/>
                  <a:pt x="8246982" y="2855825"/>
                </a:cubicBezTo>
                <a:cubicBezTo>
                  <a:pt x="8182975" y="2852918"/>
                  <a:pt x="8148279" y="2887040"/>
                  <a:pt x="8091420" y="2901986"/>
                </a:cubicBezTo>
                <a:cubicBezTo>
                  <a:pt x="8026616" y="2925128"/>
                  <a:pt x="7968218" y="2946364"/>
                  <a:pt x="7906555" y="2943959"/>
                </a:cubicBezTo>
                <a:cubicBezTo>
                  <a:pt x="7836267" y="2958871"/>
                  <a:pt x="7782114" y="2961102"/>
                  <a:pt x="7719893" y="2969674"/>
                </a:cubicBezTo>
                <a:lnTo>
                  <a:pt x="7615495" y="2966203"/>
                </a:lnTo>
                <a:lnTo>
                  <a:pt x="7528691" y="2972031"/>
                </a:lnTo>
                <a:lnTo>
                  <a:pt x="7520719" y="2974584"/>
                </a:lnTo>
                <a:cubicBezTo>
                  <a:pt x="7515141" y="2975923"/>
                  <a:pt x="7511320" y="2976273"/>
                  <a:pt x="7508559" y="2975919"/>
                </a:cubicBezTo>
                <a:lnTo>
                  <a:pt x="7508188" y="2975592"/>
                </a:lnTo>
                <a:lnTo>
                  <a:pt x="7496943" y="2977544"/>
                </a:lnTo>
                <a:lnTo>
                  <a:pt x="7219707" y="2983651"/>
                </a:lnTo>
                <a:lnTo>
                  <a:pt x="7202249" y="2988201"/>
                </a:lnTo>
                <a:lnTo>
                  <a:pt x="7198152" y="2993559"/>
                </a:lnTo>
                <a:cubicBezTo>
                  <a:pt x="7193259" y="2997082"/>
                  <a:pt x="7185654" y="2999221"/>
                  <a:pt x="7171956" y="2998207"/>
                </a:cubicBezTo>
                <a:lnTo>
                  <a:pt x="7098136" y="3010435"/>
                </a:lnTo>
                <a:cubicBezTo>
                  <a:pt x="7062296" y="3011413"/>
                  <a:pt x="7051336" y="3012390"/>
                  <a:pt x="7019644" y="3010061"/>
                </a:cubicBezTo>
                <a:cubicBezTo>
                  <a:pt x="6938675" y="3020999"/>
                  <a:pt x="6944793" y="3045165"/>
                  <a:pt x="6905294" y="3039567"/>
                </a:cubicBezTo>
                <a:cubicBezTo>
                  <a:pt x="6873070" y="3034359"/>
                  <a:pt x="6789137" y="3053433"/>
                  <a:pt x="6709370" y="3067522"/>
                </a:cubicBezTo>
                <a:cubicBezTo>
                  <a:pt x="6650254" y="3076977"/>
                  <a:pt x="6629253" y="3091078"/>
                  <a:pt x="6550602" y="3096298"/>
                </a:cubicBezTo>
                <a:cubicBezTo>
                  <a:pt x="6473302" y="3140388"/>
                  <a:pt x="6410843" y="3116665"/>
                  <a:pt x="6318708" y="3143098"/>
                </a:cubicBezTo>
                <a:cubicBezTo>
                  <a:pt x="6298698" y="3158620"/>
                  <a:pt x="6210439" y="3141427"/>
                  <a:pt x="6169822" y="3145185"/>
                </a:cubicBezTo>
                <a:cubicBezTo>
                  <a:pt x="6129203" y="3148943"/>
                  <a:pt x="6091688" y="3162491"/>
                  <a:pt x="6074996" y="3165647"/>
                </a:cubicBezTo>
                <a:lnTo>
                  <a:pt x="6069677" y="3164110"/>
                </a:lnTo>
                <a:lnTo>
                  <a:pt x="6049786" y="3164793"/>
                </a:lnTo>
                <a:lnTo>
                  <a:pt x="6042433" y="3156444"/>
                </a:lnTo>
                <a:lnTo>
                  <a:pt x="6011238" y="3151351"/>
                </a:lnTo>
                <a:cubicBezTo>
                  <a:pt x="5999830" y="3150764"/>
                  <a:pt x="5971276" y="3151677"/>
                  <a:pt x="5958523" y="3154995"/>
                </a:cubicBezTo>
                <a:lnTo>
                  <a:pt x="5760067" y="3170687"/>
                </a:lnTo>
                <a:lnTo>
                  <a:pt x="5628108" y="3171710"/>
                </a:lnTo>
                <a:lnTo>
                  <a:pt x="5472054" y="3157690"/>
                </a:lnTo>
                <a:cubicBezTo>
                  <a:pt x="5479284" y="3144662"/>
                  <a:pt x="5440157" y="3158728"/>
                  <a:pt x="5433909" y="3146437"/>
                </a:cubicBezTo>
                <a:cubicBezTo>
                  <a:pt x="5430517" y="3136405"/>
                  <a:pt x="5392976" y="3131721"/>
                  <a:pt x="5382817" y="3128735"/>
                </a:cubicBezTo>
                <a:lnTo>
                  <a:pt x="5262912" y="3108318"/>
                </a:lnTo>
                <a:cubicBezTo>
                  <a:pt x="5252746" y="3108134"/>
                  <a:pt x="5231699" y="3099824"/>
                  <a:pt x="5224109" y="3097194"/>
                </a:cubicBezTo>
                <a:lnTo>
                  <a:pt x="5175808" y="3094204"/>
                </a:lnTo>
                <a:lnTo>
                  <a:pt x="5157702" y="3086981"/>
                </a:lnTo>
                <a:lnTo>
                  <a:pt x="5143747" y="3083581"/>
                </a:lnTo>
                <a:lnTo>
                  <a:pt x="5140744" y="3081480"/>
                </a:lnTo>
                <a:cubicBezTo>
                  <a:pt x="5135026" y="3077440"/>
                  <a:pt x="5129229" y="3073629"/>
                  <a:pt x="5122807" y="3070627"/>
                </a:cubicBezTo>
                <a:cubicBezTo>
                  <a:pt x="5109467" y="3099246"/>
                  <a:pt x="5066004" y="3049810"/>
                  <a:pt x="5066938" y="3077198"/>
                </a:cubicBezTo>
                <a:cubicBezTo>
                  <a:pt x="5029345" y="3065682"/>
                  <a:pt x="5040096" y="3094771"/>
                  <a:pt x="5012662" y="3060817"/>
                </a:cubicBezTo>
                <a:cubicBezTo>
                  <a:pt x="4938174" y="3061200"/>
                  <a:pt x="4917504" y="3074207"/>
                  <a:pt x="4841589" y="3036800"/>
                </a:cubicBezTo>
                <a:cubicBezTo>
                  <a:pt x="4807890" y="3020158"/>
                  <a:pt x="4785258" y="3009012"/>
                  <a:pt x="4763595" y="3009032"/>
                </a:cubicBezTo>
                <a:cubicBezTo>
                  <a:pt x="4742475" y="3004532"/>
                  <a:pt x="4730631" y="3001709"/>
                  <a:pt x="4724334" y="3000018"/>
                </a:cubicBezTo>
                <a:lnTo>
                  <a:pt x="4722324" y="2999269"/>
                </a:lnTo>
                <a:lnTo>
                  <a:pt x="4723259" y="2999058"/>
                </a:lnTo>
                <a:cubicBezTo>
                  <a:pt x="4722296" y="2998416"/>
                  <a:pt x="4719415" y="2997810"/>
                  <a:pt x="4718350" y="2997788"/>
                </a:cubicBezTo>
                <a:lnTo>
                  <a:pt x="4722324" y="2999269"/>
                </a:lnTo>
                <a:lnTo>
                  <a:pt x="4716674" y="3000544"/>
                </a:lnTo>
                <a:cubicBezTo>
                  <a:pt x="4681300" y="2993588"/>
                  <a:pt x="4525895" y="2992780"/>
                  <a:pt x="4516962" y="2990642"/>
                </a:cubicBezTo>
                <a:cubicBezTo>
                  <a:pt x="4458971" y="2977530"/>
                  <a:pt x="4463810" y="2976789"/>
                  <a:pt x="4429691" y="2979991"/>
                </a:cubicBezTo>
                <a:cubicBezTo>
                  <a:pt x="4424455" y="2983362"/>
                  <a:pt x="4370126" y="2977068"/>
                  <a:pt x="4364023" y="2978645"/>
                </a:cubicBezTo>
                <a:lnTo>
                  <a:pt x="4318114" y="2985260"/>
                </a:lnTo>
                <a:lnTo>
                  <a:pt x="4316258" y="2983919"/>
                </a:lnTo>
                <a:cubicBezTo>
                  <a:pt x="4307275" y="2980548"/>
                  <a:pt x="4301145" y="2980549"/>
                  <a:pt x="4296292" y="2982040"/>
                </a:cubicBezTo>
                <a:lnTo>
                  <a:pt x="4291212" y="2984957"/>
                </a:lnTo>
                <a:lnTo>
                  <a:pt x="4277290" y="2984711"/>
                </a:lnTo>
                <a:lnTo>
                  <a:pt x="4249265" y="2987035"/>
                </a:lnTo>
                <a:lnTo>
                  <a:pt x="4203199" y="2984240"/>
                </a:lnTo>
                <a:cubicBezTo>
                  <a:pt x="4203096" y="2983820"/>
                  <a:pt x="4202995" y="2983401"/>
                  <a:pt x="4202893" y="2982981"/>
                </a:cubicBezTo>
                <a:cubicBezTo>
                  <a:pt x="4201267" y="2980144"/>
                  <a:pt x="4198292" y="2978025"/>
                  <a:pt x="4192396" y="2977347"/>
                </a:cubicBezTo>
                <a:cubicBezTo>
                  <a:pt x="4205365" y="2960058"/>
                  <a:pt x="4162425" y="2961953"/>
                  <a:pt x="4143893" y="2961482"/>
                </a:cubicBezTo>
                <a:cubicBezTo>
                  <a:pt x="4125868" y="2954416"/>
                  <a:pt x="4100250" y="2940836"/>
                  <a:pt x="4084245" y="2934949"/>
                </a:cubicBezTo>
                <a:lnTo>
                  <a:pt x="4075694" y="2934114"/>
                </a:lnTo>
                <a:cubicBezTo>
                  <a:pt x="4075655" y="2934013"/>
                  <a:pt x="4075614" y="2933914"/>
                  <a:pt x="4075575" y="2933815"/>
                </a:cubicBezTo>
                <a:cubicBezTo>
                  <a:pt x="4073829" y="2933031"/>
                  <a:pt x="4071057" y="2932530"/>
                  <a:pt x="4066658" y="2932371"/>
                </a:cubicBezTo>
                <a:lnTo>
                  <a:pt x="4060102" y="2932589"/>
                </a:lnTo>
                <a:lnTo>
                  <a:pt x="4043512" y="2930968"/>
                </a:lnTo>
                <a:lnTo>
                  <a:pt x="4038145" y="2928534"/>
                </a:lnTo>
                <a:lnTo>
                  <a:pt x="4036511" y="2924867"/>
                </a:lnTo>
                <a:lnTo>
                  <a:pt x="4034926" y="2925102"/>
                </a:lnTo>
                <a:cubicBezTo>
                  <a:pt x="4022576" y="2929966"/>
                  <a:pt x="4018025" y="2938342"/>
                  <a:pt x="4005686" y="2912534"/>
                </a:cubicBezTo>
                <a:lnTo>
                  <a:pt x="3937994" y="2895077"/>
                </a:lnTo>
                <a:cubicBezTo>
                  <a:pt x="3921658" y="2902801"/>
                  <a:pt x="3909686" y="2898112"/>
                  <a:pt x="3898423" y="2889422"/>
                </a:cubicBezTo>
                <a:cubicBezTo>
                  <a:pt x="3862243" y="2889918"/>
                  <a:pt x="3830779" y="2876048"/>
                  <a:pt x="3790908" y="2869184"/>
                </a:cubicBezTo>
                <a:cubicBezTo>
                  <a:pt x="3742158" y="2854478"/>
                  <a:pt x="3726280" y="2852501"/>
                  <a:pt x="3683661" y="2845261"/>
                </a:cubicBezTo>
                <a:lnTo>
                  <a:pt x="3611183" y="2812990"/>
                </a:lnTo>
                <a:lnTo>
                  <a:pt x="3605003" y="2814352"/>
                </a:lnTo>
                <a:cubicBezTo>
                  <a:pt x="3600731" y="2814971"/>
                  <a:pt x="3597877" y="2814971"/>
                  <a:pt x="3595884" y="2814516"/>
                </a:cubicBezTo>
                <a:lnTo>
                  <a:pt x="3595649" y="2814247"/>
                </a:lnTo>
                <a:lnTo>
                  <a:pt x="3587126" y="2814937"/>
                </a:lnTo>
                <a:cubicBezTo>
                  <a:pt x="3572774" y="2816728"/>
                  <a:pt x="3550540" y="2802529"/>
                  <a:pt x="3537283" y="2805238"/>
                </a:cubicBezTo>
                <a:cubicBezTo>
                  <a:pt x="3515092" y="2800942"/>
                  <a:pt x="3489773" y="2807207"/>
                  <a:pt x="3474371" y="2801577"/>
                </a:cubicBezTo>
                <a:lnTo>
                  <a:pt x="3401876" y="2789529"/>
                </a:lnTo>
                <a:lnTo>
                  <a:pt x="3365036" y="2806481"/>
                </a:lnTo>
                <a:cubicBezTo>
                  <a:pt x="3361007" y="2808779"/>
                  <a:pt x="3355145" y="2809857"/>
                  <a:pt x="3345174" y="2808163"/>
                </a:cubicBezTo>
                <a:lnTo>
                  <a:pt x="3342846" y="2807188"/>
                </a:lnTo>
                <a:cubicBezTo>
                  <a:pt x="3337528" y="2809659"/>
                  <a:pt x="3296694" y="2810789"/>
                  <a:pt x="3263504" y="2813065"/>
                </a:cubicBezTo>
                <a:cubicBezTo>
                  <a:pt x="3210873" y="2815406"/>
                  <a:pt x="3204538" y="2823378"/>
                  <a:pt x="3143704" y="2820840"/>
                </a:cubicBezTo>
                <a:cubicBezTo>
                  <a:pt x="3083839" y="2822069"/>
                  <a:pt x="3073438" y="2828075"/>
                  <a:pt x="3031439" y="2823483"/>
                </a:cubicBezTo>
                <a:lnTo>
                  <a:pt x="2782717" y="2845304"/>
                </a:lnTo>
                <a:cubicBezTo>
                  <a:pt x="2720447" y="2872959"/>
                  <a:pt x="2718750" y="2842390"/>
                  <a:pt x="2647675" y="2855840"/>
                </a:cubicBezTo>
                <a:cubicBezTo>
                  <a:pt x="2583664" y="2795905"/>
                  <a:pt x="2609849" y="2834173"/>
                  <a:pt x="2569176" y="2829599"/>
                </a:cubicBezTo>
                <a:lnTo>
                  <a:pt x="2444403" y="2843500"/>
                </a:lnTo>
                <a:cubicBezTo>
                  <a:pt x="2412730" y="2860060"/>
                  <a:pt x="2355175" y="2829971"/>
                  <a:pt x="2316260" y="2851967"/>
                </a:cubicBezTo>
                <a:cubicBezTo>
                  <a:pt x="2277148" y="2852505"/>
                  <a:pt x="2234330" y="2848310"/>
                  <a:pt x="2209726" y="2846734"/>
                </a:cubicBezTo>
                <a:cubicBezTo>
                  <a:pt x="2172984" y="2843077"/>
                  <a:pt x="2131016" y="2834145"/>
                  <a:pt x="2095813" y="2830023"/>
                </a:cubicBezTo>
                <a:cubicBezTo>
                  <a:pt x="2078687" y="2843632"/>
                  <a:pt x="2046700" y="2821328"/>
                  <a:pt x="1998504" y="2822003"/>
                </a:cubicBezTo>
                <a:cubicBezTo>
                  <a:pt x="1979851" y="2837650"/>
                  <a:pt x="1965997" y="2822267"/>
                  <a:pt x="1929320" y="2843948"/>
                </a:cubicBezTo>
                <a:cubicBezTo>
                  <a:pt x="1927506" y="2842156"/>
                  <a:pt x="1925308" y="2840529"/>
                  <a:pt x="1922798" y="2839117"/>
                </a:cubicBezTo>
                <a:cubicBezTo>
                  <a:pt x="1908224" y="2830923"/>
                  <a:pt x="1886476" y="2831636"/>
                  <a:pt x="1874228" y="2840712"/>
                </a:cubicBezTo>
                <a:cubicBezTo>
                  <a:pt x="1844711" y="2855471"/>
                  <a:pt x="1815838" y="2863248"/>
                  <a:pt x="1787803" y="2868334"/>
                </a:cubicBezTo>
                <a:lnTo>
                  <a:pt x="1739352" y="2863283"/>
                </a:lnTo>
                <a:cubicBezTo>
                  <a:pt x="1720756" y="2859717"/>
                  <a:pt x="1697809" y="2850808"/>
                  <a:pt x="1676219" y="2846934"/>
                </a:cubicBezTo>
                <a:cubicBezTo>
                  <a:pt x="1653856" y="2845729"/>
                  <a:pt x="1629782" y="2852334"/>
                  <a:pt x="1609817" y="2840037"/>
                </a:cubicBezTo>
                <a:cubicBezTo>
                  <a:pt x="1570834" y="2828361"/>
                  <a:pt x="1525521" y="2848516"/>
                  <a:pt x="1497258" y="2814447"/>
                </a:cubicBezTo>
                <a:cubicBezTo>
                  <a:pt x="1419429" y="2799738"/>
                  <a:pt x="1265224" y="2779725"/>
                  <a:pt x="1151127" y="2765012"/>
                </a:cubicBezTo>
                <a:cubicBezTo>
                  <a:pt x="1044820" y="2755201"/>
                  <a:pt x="911490" y="2756949"/>
                  <a:pt x="859417" y="2755579"/>
                </a:cubicBezTo>
                <a:lnTo>
                  <a:pt x="838688" y="2756792"/>
                </a:lnTo>
                <a:cubicBezTo>
                  <a:pt x="829380" y="2753383"/>
                  <a:pt x="823010" y="2753358"/>
                  <a:pt x="817957" y="2754828"/>
                </a:cubicBezTo>
                <a:lnTo>
                  <a:pt x="812654" y="2757722"/>
                </a:lnTo>
                <a:lnTo>
                  <a:pt x="721195" y="2756632"/>
                </a:lnTo>
                <a:cubicBezTo>
                  <a:pt x="721095" y="2756212"/>
                  <a:pt x="720991" y="2755791"/>
                  <a:pt x="720890" y="2755370"/>
                </a:cubicBezTo>
                <a:cubicBezTo>
                  <a:pt x="719222" y="2752527"/>
                  <a:pt x="716144" y="2750395"/>
                  <a:pt x="710023" y="2749693"/>
                </a:cubicBezTo>
                <a:cubicBezTo>
                  <a:pt x="689532" y="2741604"/>
                  <a:pt x="619665" y="2714421"/>
                  <a:pt x="597940" y="2706835"/>
                </a:cubicBezTo>
                <a:cubicBezTo>
                  <a:pt x="587430" y="2706236"/>
                  <a:pt x="583862" y="2704593"/>
                  <a:pt x="579683" y="2704183"/>
                </a:cubicBezTo>
                <a:lnTo>
                  <a:pt x="572865" y="2704372"/>
                </a:lnTo>
                <a:cubicBezTo>
                  <a:pt x="550627" y="2698066"/>
                  <a:pt x="474197" y="2673651"/>
                  <a:pt x="446247" y="2666342"/>
                </a:cubicBezTo>
                <a:cubicBezTo>
                  <a:pt x="429213" y="2673994"/>
                  <a:pt x="416808" y="2669256"/>
                  <a:pt x="405163" y="2660519"/>
                </a:cubicBezTo>
                <a:cubicBezTo>
                  <a:pt x="367566" y="2660861"/>
                  <a:pt x="334968" y="2646856"/>
                  <a:pt x="293583" y="2639823"/>
                </a:cubicBezTo>
                <a:lnTo>
                  <a:pt x="119529" y="2588018"/>
                </a:lnTo>
                <a:cubicBezTo>
                  <a:pt x="73377" y="2578908"/>
                  <a:pt x="36403" y="2586550"/>
                  <a:pt x="16674" y="2585162"/>
                </a:cubicBezTo>
                <a:lnTo>
                  <a:pt x="1150" y="2579693"/>
                </a:lnTo>
                <a:cubicBezTo>
                  <a:pt x="-1438" y="2323697"/>
                  <a:pt x="1148" y="1341304"/>
                  <a:pt x="1148" y="1049184"/>
                </a:cubicBezTo>
                <a:lnTo>
                  <a:pt x="1148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AE904C-CDFD-FE42-E127-6518B8B47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6" y="548640"/>
            <a:ext cx="9916632" cy="1188720"/>
          </a:xfrm>
        </p:spPr>
        <p:txBody>
          <a:bodyPr>
            <a:normAutofit/>
          </a:bodyPr>
          <a:lstStyle/>
          <a:p>
            <a:r>
              <a:rPr lang="hr-HR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Zaključak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674175-C1BC-4815-C91F-2F684755B1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57987" y="2431767"/>
            <a:ext cx="8247062" cy="3685156"/>
          </a:xfrm>
        </p:spPr>
        <p:txBody>
          <a:bodyPr anchor="ctr">
            <a:normAutofit/>
          </a:bodyPr>
          <a:lstStyle/>
          <a:p>
            <a:r>
              <a:rPr lang="hr-H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Upoznavanje s radom u grupi na projektu baziranom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na</a:t>
            </a:r>
            <a:r>
              <a:rPr lang="hr-H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Unity3D game </a:t>
            </a:r>
            <a:r>
              <a:rPr lang="hr-HR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engine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</a:t>
            </a:r>
            <a:endParaRPr lang="hr-HR" sz="2000" dirty="0">
              <a:solidFill>
                <a:schemeClr val="tx1">
                  <a:lumMod val="85000"/>
                  <a:lumOff val="1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hr-H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Ispunjeni inicijalni zahtjevi</a:t>
            </a:r>
          </a:p>
          <a:p>
            <a:r>
              <a:rPr lang="hr-H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Opcije nadogradnje:</a:t>
            </a:r>
          </a:p>
          <a:p>
            <a:pPr lvl="1"/>
            <a:r>
              <a:rPr lang="hr-H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Implementacija zvuka unutar simulacije</a:t>
            </a:r>
          </a:p>
          <a:p>
            <a:pPr lvl="1"/>
            <a:r>
              <a:rPr lang="hr-H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Više tenkova u sceni</a:t>
            </a:r>
          </a:p>
          <a:p>
            <a:pPr lvl="1"/>
            <a:r>
              <a:rPr lang="hr-H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Više raketa</a:t>
            </a:r>
          </a:p>
          <a:p>
            <a:pPr lvl="1"/>
            <a:r>
              <a:rPr lang="hr-H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Tenk uzvraća paljbu</a:t>
            </a:r>
          </a:p>
        </p:txBody>
      </p:sp>
    </p:spTree>
    <p:extLst>
      <p:ext uri="{BB962C8B-B14F-4D97-AF65-F5344CB8AC3E}">
        <p14:creationId xmlns:p14="http://schemas.microsoft.com/office/powerpoint/2010/main" val="37398895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0C0CCF94-9536-4A63-8FF2-E37827C927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C970655A-F4C2-4D7E-BAB6-D3BFC5CAE1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918174"/>
            <a:ext cx="12192000" cy="4939827"/>
          </a:xfrm>
          <a:custGeom>
            <a:avLst/>
            <a:gdLst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37675 w 12192000"/>
              <a:gd name="connsiteY17" fmla="*/ 204438 h 4939827"/>
              <a:gd name="connsiteX18" fmla="*/ 7952584 w 12192000"/>
              <a:gd name="connsiteY18" fmla="*/ 170181 h 4939827"/>
              <a:gd name="connsiteX19" fmla="*/ 8009534 w 12192000"/>
              <a:gd name="connsiteY19" fmla="*/ 176441 h 4939827"/>
              <a:gd name="connsiteX20" fmla="*/ 8058681 w 12192000"/>
              <a:gd name="connsiteY20" fmla="*/ 219431 h 4939827"/>
              <a:gd name="connsiteX21" fmla="*/ 8126175 w 12192000"/>
              <a:gd name="connsiteY21" fmla="*/ 240005 h 4939827"/>
              <a:gd name="connsiteX22" fmla="*/ 8166439 w 12192000"/>
              <a:gd name="connsiteY22" fmla="*/ 252699 h 4939827"/>
              <a:gd name="connsiteX23" fmla="*/ 8281371 w 12192000"/>
              <a:gd name="connsiteY23" fmla="*/ 256875 h 4939827"/>
              <a:gd name="connsiteX24" fmla="*/ 8381609 w 12192000"/>
              <a:gd name="connsiteY24" fmla="*/ 240618 h 4939827"/>
              <a:gd name="connsiteX25" fmla="*/ 8406759 w 12192000"/>
              <a:gd name="connsiteY25" fmla="*/ 232517 h 4939827"/>
              <a:gd name="connsiteX26" fmla="*/ 8426506 w 12192000"/>
              <a:gd name="connsiteY26" fmla="*/ 241842 h 4939827"/>
              <a:gd name="connsiteX27" fmla="*/ 8427949 w 12192000"/>
              <a:gd name="connsiteY27" fmla="*/ 240981 h 4939827"/>
              <a:gd name="connsiteX28" fmla="*/ 8441468 w 12192000"/>
              <a:gd name="connsiteY28" fmla="*/ 241157 h 4939827"/>
              <a:gd name="connsiteX29" fmla="*/ 8565757 w 12192000"/>
              <a:gd name="connsiteY29" fmla="*/ 255317 h 4939827"/>
              <a:gd name="connsiteX30" fmla="*/ 8573171 w 12192000"/>
              <a:gd name="connsiteY30" fmla="*/ 258426 h 4939827"/>
              <a:gd name="connsiteX31" fmla="*/ 8573548 w 12192000"/>
              <a:gd name="connsiteY31" fmla="*/ 258241 h 4939827"/>
              <a:gd name="connsiteX32" fmla="*/ 8581827 w 12192000"/>
              <a:gd name="connsiteY32" fmla="*/ 261028 h 4939827"/>
              <a:gd name="connsiteX33" fmla="*/ 8586687 w 12192000"/>
              <a:gd name="connsiteY33" fmla="*/ 264089 h 4939827"/>
              <a:gd name="connsiteX34" fmla="*/ 8601067 w 12192000"/>
              <a:gd name="connsiteY34" fmla="*/ 270114 h 4939827"/>
              <a:gd name="connsiteX35" fmla="*/ 8672650 w 12192000"/>
              <a:gd name="connsiteY35" fmla="*/ 254821 h 4939827"/>
              <a:gd name="connsiteX36" fmla="*/ 8785543 w 12192000"/>
              <a:gd name="connsiteY36" fmla="*/ 263406 h 4939827"/>
              <a:gd name="connsiteX37" fmla="*/ 8830588 w 12192000"/>
              <a:gd name="connsiteY37" fmla="*/ 265483 h 4939827"/>
              <a:gd name="connsiteX38" fmla="*/ 8905142 w 12192000"/>
              <a:gd name="connsiteY38" fmla="*/ 264958 h 4939827"/>
              <a:gd name="connsiteX39" fmla="*/ 8968582 w 12192000"/>
              <a:gd name="connsiteY39" fmla="*/ 262728 h 4939827"/>
              <a:gd name="connsiteX40" fmla="*/ 8972994 w 12192000"/>
              <a:gd name="connsiteY40" fmla="*/ 263284 h 4939827"/>
              <a:gd name="connsiteX41" fmla="*/ 9004605 w 12192000"/>
              <a:gd name="connsiteY41" fmla="*/ 258041 h 4939827"/>
              <a:gd name="connsiteX42" fmla="*/ 9016165 w 12192000"/>
              <a:gd name="connsiteY42" fmla="*/ 261258 h 4939827"/>
              <a:gd name="connsiteX43" fmla="*/ 9043297 w 12192000"/>
              <a:gd name="connsiteY43" fmla="*/ 281547 h 4939827"/>
              <a:gd name="connsiteX44" fmla="*/ 9048315 w 12192000"/>
              <a:gd name="connsiteY44" fmla="*/ 279264 h 4939827"/>
              <a:gd name="connsiteX45" fmla="*/ 9054706 w 12192000"/>
              <a:gd name="connsiteY45" fmla="*/ 278538 h 4939827"/>
              <a:gd name="connsiteX46" fmla="*/ 9070919 w 12192000"/>
              <a:gd name="connsiteY46" fmla="*/ 281810 h 4939827"/>
              <a:gd name="connsiteX47" fmla="*/ 9076813 w 12192000"/>
              <a:gd name="connsiteY47" fmla="*/ 283909 h 4939827"/>
              <a:gd name="connsiteX48" fmla="*/ 9085871 w 12192000"/>
              <a:gd name="connsiteY48" fmla="*/ 285133 h 4939827"/>
              <a:gd name="connsiteX49" fmla="*/ 9086159 w 12192000"/>
              <a:gd name="connsiteY49" fmla="*/ 284887 h 4939827"/>
              <a:gd name="connsiteX50" fmla="*/ 9134606 w 12192000"/>
              <a:gd name="connsiteY50" fmla="*/ 288168 h 4939827"/>
              <a:gd name="connsiteX51" fmla="*/ 9195590 w 12192000"/>
              <a:gd name="connsiteY51" fmla="*/ 279568 h 4939827"/>
              <a:gd name="connsiteX52" fmla="*/ 9219336 w 12192000"/>
              <a:gd name="connsiteY52" fmla="*/ 278133 h 4939827"/>
              <a:gd name="connsiteX53" fmla="*/ 9232362 w 12192000"/>
              <a:gd name="connsiteY53" fmla="*/ 275894 h 4939827"/>
              <a:gd name="connsiteX54" fmla="*/ 9233396 w 12192000"/>
              <a:gd name="connsiteY54" fmla="*/ 274803 h 4939827"/>
              <a:gd name="connsiteX55" fmla="*/ 9256213 w 12192000"/>
              <a:gd name="connsiteY55" fmla="*/ 281576 h 4939827"/>
              <a:gd name="connsiteX56" fmla="*/ 9262377 w 12192000"/>
              <a:gd name="connsiteY56" fmla="*/ 286635 h 4939827"/>
              <a:gd name="connsiteX57" fmla="*/ 9287089 w 12192000"/>
              <a:gd name="connsiteY57" fmla="*/ 303891 h 4939827"/>
              <a:gd name="connsiteX58" fmla="*/ 9371484 w 12192000"/>
              <a:gd name="connsiteY58" fmla="*/ 329634 h 4939827"/>
              <a:gd name="connsiteX59" fmla="*/ 9404829 w 12192000"/>
              <a:gd name="connsiteY59" fmla="*/ 339038 h 4939827"/>
              <a:gd name="connsiteX60" fmla="*/ 9427021 w 12192000"/>
              <a:gd name="connsiteY60" fmla="*/ 358784 h 4939827"/>
              <a:gd name="connsiteX61" fmla="*/ 9670844 w 12192000"/>
              <a:gd name="connsiteY61" fmla="*/ 405128 h 4939827"/>
              <a:gd name="connsiteX62" fmla="*/ 9816083 w 12192000"/>
              <a:gd name="connsiteY62" fmla="*/ 416573 h 4939827"/>
              <a:gd name="connsiteX63" fmla="*/ 9936741 w 12192000"/>
              <a:gd name="connsiteY63" fmla="*/ 437044 h 4939827"/>
              <a:gd name="connsiteX64" fmla="*/ 10050093 w 12192000"/>
              <a:gd name="connsiteY64" fmla="*/ 443783 h 4939827"/>
              <a:gd name="connsiteX65" fmla="*/ 10130090 w 12192000"/>
              <a:gd name="connsiteY65" fmla="*/ 459520 h 4939827"/>
              <a:gd name="connsiteX66" fmla="*/ 10173456 w 12192000"/>
              <a:gd name="connsiteY66" fmla="*/ 457749 h 4939827"/>
              <a:gd name="connsiteX67" fmla="*/ 10218232 w 12192000"/>
              <a:gd name="connsiteY67" fmla="*/ 459820 h 4939827"/>
              <a:gd name="connsiteX68" fmla="*/ 10354176 w 12192000"/>
              <a:gd name="connsiteY68" fmla="*/ 471377 h 4939827"/>
              <a:gd name="connsiteX69" fmla="*/ 10430681 w 12192000"/>
              <a:gd name="connsiteY69" fmla="*/ 481226 h 4939827"/>
              <a:gd name="connsiteX70" fmla="*/ 10478169 w 12192000"/>
              <a:gd name="connsiteY70" fmla="*/ 481774 h 4939827"/>
              <a:gd name="connsiteX71" fmla="*/ 10540907 w 12192000"/>
              <a:gd name="connsiteY71" fmla="*/ 485607 h 4939827"/>
              <a:gd name="connsiteX72" fmla="*/ 10614941 w 12192000"/>
              <a:gd name="connsiteY72" fmla="*/ 487592 h 4939827"/>
              <a:gd name="connsiteX73" fmla="*/ 10674098 w 12192000"/>
              <a:gd name="connsiteY73" fmla="*/ 521656 h 4939827"/>
              <a:gd name="connsiteX74" fmla="*/ 10874834 w 12192000"/>
              <a:gd name="connsiteY74" fmla="*/ 574867 h 4939827"/>
              <a:gd name="connsiteX75" fmla="*/ 10944981 w 12192000"/>
              <a:gd name="connsiteY75" fmla="*/ 615042 h 4939827"/>
              <a:gd name="connsiteX76" fmla="*/ 11006376 w 12192000"/>
              <a:gd name="connsiteY76" fmla="*/ 645957 h 4939827"/>
              <a:gd name="connsiteX77" fmla="*/ 11076308 w 12192000"/>
              <a:gd name="connsiteY77" fmla="*/ 675698 h 4939827"/>
              <a:gd name="connsiteX78" fmla="*/ 11148789 w 12192000"/>
              <a:gd name="connsiteY78" fmla="*/ 685041 h 4939827"/>
              <a:gd name="connsiteX79" fmla="*/ 11249129 w 12192000"/>
              <a:gd name="connsiteY79" fmla="*/ 684218 h 4939827"/>
              <a:gd name="connsiteX80" fmla="*/ 11299915 w 12192000"/>
              <a:gd name="connsiteY80" fmla="*/ 692177 h 4939827"/>
              <a:gd name="connsiteX81" fmla="*/ 11386973 w 12192000"/>
              <a:gd name="connsiteY81" fmla="*/ 708209 h 4939827"/>
              <a:gd name="connsiteX82" fmla="*/ 11500105 w 12192000"/>
              <a:gd name="connsiteY82" fmla="*/ 735014 h 4939827"/>
              <a:gd name="connsiteX83" fmla="*/ 11621735 w 12192000"/>
              <a:gd name="connsiteY83" fmla="*/ 789584 h 4939827"/>
              <a:gd name="connsiteX84" fmla="*/ 11691200 w 12192000"/>
              <a:gd name="connsiteY84" fmla="*/ 867902 h 4939827"/>
              <a:gd name="connsiteX85" fmla="*/ 11819427 w 12192000"/>
              <a:gd name="connsiteY85" fmla="*/ 911634 h 4939827"/>
              <a:gd name="connsiteX86" fmla="*/ 11969720 w 12192000"/>
              <a:gd name="connsiteY86" fmla="*/ 964737 h 4939827"/>
              <a:gd name="connsiteX87" fmla="*/ 12055766 w 12192000"/>
              <a:gd name="connsiteY87" fmla="*/ 991268 h 4939827"/>
              <a:gd name="connsiteX88" fmla="*/ 12171539 w 12192000"/>
              <a:gd name="connsiteY88" fmla="*/ 995427 h 4939827"/>
              <a:gd name="connsiteX89" fmla="*/ 12187831 w 12192000"/>
              <a:gd name="connsiteY89" fmla="*/ 996580 h 4939827"/>
              <a:gd name="connsiteX90" fmla="*/ 12192000 w 12192000"/>
              <a:gd name="connsiteY90" fmla="*/ 996726 h 4939827"/>
              <a:gd name="connsiteX91" fmla="*/ 12192000 w 12192000"/>
              <a:gd name="connsiteY91" fmla="*/ 4939827 h 4939827"/>
              <a:gd name="connsiteX92" fmla="*/ 0 w 12192000"/>
              <a:gd name="connsiteY92" fmla="*/ 4939827 h 4939827"/>
              <a:gd name="connsiteX93" fmla="*/ 0 w 12192000"/>
              <a:gd name="connsiteY93" fmla="*/ 512043 h 4939827"/>
              <a:gd name="connsiteX94" fmla="*/ 7381 w 12192000"/>
              <a:gd name="connsiteY94" fmla="*/ 512580 h 4939827"/>
              <a:gd name="connsiteX95" fmla="*/ 100029 w 12192000"/>
              <a:gd name="connsiteY95" fmla="*/ 504758 h 4939827"/>
              <a:gd name="connsiteX96" fmla="*/ 155244 w 12192000"/>
              <a:gd name="connsiteY96" fmla="*/ 525130 h 4939827"/>
              <a:gd name="connsiteX97" fmla="*/ 254366 w 12192000"/>
              <a:gd name="connsiteY97" fmla="*/ 534449 h 4939827"/>
              <a:gd name="connsiteX98" fmla="*/ 447292 w 12192000"/>
              <a:gd name="connsiteY98" fmla="*/ 542725 h 4939827"/>
              <a:gd name="connsiteX99" fmla="*/ 628105 w 12192000"/>
              <a:gd name="connsiteY99" fmla="*/ 547853 h 4939827"/>
              <a:gd name="connsiteX100" fmla="*/ 783146 w 12192000"/>
              <a:gd name="connsiteY100" fmla="*/ 591799 h 4939827"/>
              <a:gd name="connsiteX101" fmla="*/ 1043676 w 12192000"/>
              <a:gd name="connsiteY101" fmla="*/ 591887 h 4939827"/>
              <a:gd name="connsiteX102" fmla="*/ 1281816 w 12192000"/>
              <a:gd name="connsiteY102" fmla="*/ 520946 h 4939827"/>
              <a:gd name="connsiteX103" fmla="*/ 1486347 w 12192000"/>
              <a:gd name="connsiteY103" fmla="*/ 487310 h 4939827"/>
              <a:gd name="connsiteX104" fmla="*/ 1568079 w 12192000"/>
              <a:gd name="connsiteY104" fmla="*/ 462531 h 4939827"/>
              <a:gd name="connsiteX105" fmla="*/ 1622516 w 12192000"/>
              <a:gd name="connsiteY105" fmla="*/ 466058 h 4939827"/>
              <a:gd name="connsiteX106" fmla="*/ 1655457 w 12192000"/>
              <a:gd name="connsiteY106" fmla="*/ 465359 h 4939827"/>
              <a:gd name="connsiteX107" fmla="*/ 1717454 w 12192000"/>
              <a:gd name="connsiteY107" fmla="*/ 417203 h 4939827"/>
              <a:gd name="connsiteX108" fmla="*/ 1913794 w 12192000"/>
              <a:gd name="connsiteY108" fmla="*/ 365255 h 4939827"/>
              <a:gd name="connsiteX109" fmla="*/ 2129762 w 12192000"/>
              <a:gd name="connsiteY109" fmla="*/ 367832 h 4939827"/>
              <a:gd name="connsiteX110" fmla="*/ 2376970 w 12192000"/>
              <a:gd name="connsiteY110" fmla="*/ 350129 h 4939827"/>
              <a:gd name="connsiteX111" fmla="*/ 2480155 w 12192000"/>
              <a:gd name="connsiteY111" fmla="*/ 359227 h 4939827"/>
              <a:gd name="connsiteX112" fmla="*/ 2586782 w 12192000"/>
              <a:gd name="connsiteY112" fmla="*/ 339352 h 4939827"/>
              <a:gd name="connsiteX113" fmla="*/ 2654496 w 12192000"/>
              <a:gd name="connsiteY113" fmla="*/ 315431 h 4939827"/>
              <a:gd name="connsiteX114" fmla="*/ 2788947 w 12192000"/>
              <a:gd name="connsiteY114" fmla="*/ 250375 h 4939827"/>
              <a:gd name="connsiteX115" fmla="*/ 2885389 w 12192000"/>
              <a:gd name="connsiteY115" fmla="*/ 255259 h 4939827"/>
              <a:gd name="connsiteX116" fmla="*/ 3045916 w 12192000"/>
              <a:gd name="connsiteY116" fmla="*/ 261030 h 4939827"/>
              <a:gd name="connsiteX117" fmla="*/ 3074187 w 12192000"/>
              <a:gd name="connsiteY117" fmla="*/ 243226 h 4939827"/>
              <a:gd name="connsiteX118" fmla="*/ 3103677 w 12192000"/>
              <a:gd name="connsiteY118" fmla="*/ 209527 h 4939827"/>
              <a:gd name="connsiteX119" fmla="*/ 3126759 w 12192000"/>
              <a:gd name="connsiteY119" fmla="*/ 211226 h 4939827"/>
              <a:gd name="connsiteX120" fmla="*/ 3164020 w 12192000"/>
              <a:gd name="connsiteY120" fmla="*/ 212779 h 4939827"/>
              <a:gd name="connsiteX121" fmla="*/ 3285019 w 12192000"/>
              <a:gd name="connsiteY121" fmla="*/ 220535 h 4939827"/>
              <a:gd name="connsiteX122" fmla="*/ 3365154 w 12192000"/>
              <a:gd name="connsiteY122" fmla="*/ 226416 h 4939827"/>
              <a:gd name="connsiteX123" fmla="*/ 3367507 w 12192000"/>
              <a:gd name="connsiteY123" fmla="*/ 225416 h 4939827"/>
              <a:gd name="connsiteX124" fmla="*/ 3387567 w 12192000"/>
              <a:gd name="connsiteY124" fmla="*/ 227103 h 4939827"/>
              <a:gd name="connsiteX125" fmla="*/ 3424753 w 12192000"/>
              <a:gd name="connsiteY125" fmla="*/ 244380 h 4939827"/>
              <a:gd name="connsiteX126" fmla="*/ 3498001 w 12192000"/>
              <a:gd name="connsiteY126" fmla="*/ 231941 h 4939827"/>
              <a:gd name="connsiteX127" fmla="*/ 3561557 w 12192000"/>
              <a:gd name="connsiteY127" fmla="*/ 228095 h 4939827"/>
              <a:gd name="connsiteX128" fmla="*/ 3611920 w 12192000"/>
              <a:gd name="connsiteY128" fmla="*/ 218094 h 4939827"/>
              <a:gd name="connsiteX129" fmla="*/ 3620528 w 12192000"/>
              <a:gd name="connsiteY129" fmla="*/ 218788 h 4939827"/>
              <a:gd name="connsiteX130" fmla="*/ 3620766 w 12192000"/>
              <a:gd name="connsiteY130" fmla="*/ 218511 h 4939827"/>
              <a:gd name="connsiteX131" fmla="*/ 3629977 w 12192000"/>
              <a:gd name="connsiteY131" fmla="*/ 218664 h 4939827"/>
              <a:gd name="connsiteX132" fmla="*/ 3636217 w 12192000"/>
              <a:gd name="connsiteY132" fmla="*/ 220048 h 4939827"/>
              <a:gd name="connsiteX133" fmla="*/ 3709484 w 12192000"/>
              <a:gd name="connsiteY133" fmla="*/ 186927 h 4939827"/>
              <a:gd name="connsiteX134" fmla="*/ 3761342 w 12192000"/>
              <a:gd name="connsiteY134" fmla="*/ 177474 h 4939827"/>
              <a:gd name="connsiteX135" fmla="*/ 3799748 w 12192000"/>
              <a:gd name="connsiteY135" fmla="*/ 167154 h 4939827"/>
              <a:gd name="connsiteX136" fmla="*/ 3812225 w 12192000"/>
              <a:gd name="connsiteY136" fmla="*/ 189020 h 4939827"/>
              <a:gd name="connsiteX137" fmla="*/ 3864537 w 12192000"/>
              <a:gd name="connsiteY137" fmla="*/ 200742 h 4939827"/>
              <a:gd name="connsiteX138" fmla="*/ 4028476 w 12192000"/>
              <a:gd name="connsiteY138" fmla="*/ 223679 h 4939827"/>
              <a:gd name="connsiteX139" fmla="*/ 4191582 w 12192000"/>
              <a:gd name="connsiteY139" fmla="*/ 238952 h 4939827"/>
              <a:gd name="connsiteX140" fmla="*/ 4251024 w 12192000"/>
              <a:gd name="connsiteY140" fmla="*/ 240874 h 4939827"/>
              <a:gd name="connsiteX141" fmla="*/ 4355275 w 12192000"/>
              <a:gd name="connsiteY141" fmla="*/ 260205 h 4939827"/>
              <a:gd name="connsiteX142" fmla="*/ 4423807 w 12192000"/>
              <a:gd name="connsiteY142" fmla="*/ 270366 h 4939827"/>
              <a:gd name="connsiteX143" fmla="*/ 4435843 w 12192000"/>
              <a:gd name="connsiteY143" fmla="*/ 234325 h 4939827"/>
              <a:gd name="connsiteX144" fmla="*/ 4499101 w 12192000"/>
              <a:gd name="connsiteY144" fmla="*/ 232983 h 4939827"/>
              <a:gd name="connsiteX145" fmla="*/ 4558432 w 12192000"/>
              <a:gd name="connsiteY145" fmla="*/ 269194 h 4939827"/>
              <a:gd name="connsiteX146" fmla="*/ 4635061 w 12192000"/>
              <a:gd name="connsiteY146" fmla="*/ 280682 h 4939827"/>
              <a:gd name="connsiteX147" fmla="*/ 4680829 w 12192000"/>
              <a:gd name="connsiteY147" fmla="*/ 287953 h 4939827"/>
              <a:gd name="connsiteX148" fmla="*/ 4807427 w 12192000"/>
              <a:gd name="connsiteY148" fmla="*/ 276835 h 4939827"/>
              <a:gd name="connsiteX149" fmla="*/ 5028933 w 12192000"/>
              <a:gd name="connsiteY149" fmla="*/ 183887 h 4939827"/>
              <a:gd name="connsiteX150" fmla="*/ 5093642 w 12192000"/>
              <a:gd name="connsiteY150" fmla="*/ 177214 h 4939827"/>
              <a:gd name="connsiteX151" fmla="*/ 5102642 w 12192000"/>
              <a:gd name="connsiteY151" fmla="*/ 186816 h 4939827"/>
              <a:gd name="connsiteX152" fmla="*/ 5193590 w 12192000"/>
              <a:gd name="connsiteY152" fmla="*/ 136361 h 4939827"/>
              <a:gd name="connsiteX153" fmla="*/ 5323922 w 12192000"/>
              <a:gd name="connsiteY153" fmla="*/ 146332 h 4939827"/>
              <a:gd name="connsiteX154" fmla="*/ 5421860 w 12192000"/>
              <a:gd name="connsiteY154" fmla="*/ 167298 h 4939827"/>
              <a:gd name="connsiteX155" fmla="*/ 5476948 w 12192000"/>
              <a:gd name="connsiteY155" fmla="*/ 173249 h 4939827"/>
              <a:gd name="connsiteX156" fmla="*/ 5516842 w 12192000"/>
              <a:gd name="connsiteY156" fmla="*/ 184018 h 4939827"/>
              <a:gd name="connsiteX157" fmla="*/ 5619415 w 12192000"/>
              <a:gd name="connsiteY157" fmla="*/ 176781 h 4939827"/>
              <a:gd name="connsiteX158" fmla="*/ 5789867 w 12192000"/>
              <a:gd name="connsiteY158" fmla="*/ 150304 h 4939827"/>
              <a:gd name="connsiteX159" fmla="*/ 5825953 w 12192000"/>
              <a:gd name="connsiteY159" fmla="*/ 147907 h 4939827"/>
              <a:gd name="connsiteX160" fmla="*/ 5856168 w 12192000"/>
              <a:gd name="connsiteY160" fmla="*/ 158719 h 4939827"/>
              <a:gd name="connsiteX161" fmla="*/ 5862476 w 12192000"/>
              <a:gd name="connsiteY161" fmla="*/ 172447 h 4939827"/>
              <a:gd name="connsiteX162" fmla="*/ 5882195 w 12192000"/>
              <a:gd name="connsiteY162" fmla="*/ 173195 h 4939827"/>
              <a:gd name="connsiteX163" fmla="*/ 5887271 w 12192000"/>
              <a:gd name="connsiteY163" fmla="*/ 176084 h 4939827"/>
              <a:gd name="connsiteX164" fmla="*/ 5916552 w 12192000"/>
              <a:gd name="connsiteY164" fmla="*/ 189955 h 4939827"/>
              <a:gd name="connsiteX165" fmla="*/ 5983240 w 12192000"/>
              <a:gd name="connsiteY165" fmla="*/ 152755 h 4939827"/>
              <a:gd name="connsiteX166" fmla="*/ 6061852 w 12192000"/>
              <a:gd name="connsiteY166" fmla="*/ 161953 h 4939827"/>
              <a:gd name="connsiteX167" fmla="*/ 6408386 w 12192000"/>
              <a:gd name="connsiteY167" fmla="*/ 157590 h 4939827"/>
              <a:gd name="connsiteX168" fmla="*/ 6531386 w 12192000"/>
              <a:gd name="connsiteY168" fmla="*/ 156103 h 4939827"/>
              <a:gd name="connsiteX169" fmla="*/ 6721509 w 12192000"/>
              <a:gd name="connsiteY169" fmla="*/ 54829 h 4939827"/>
              <a:gd name="connsiteX170" fmla="*/ 6947884 w 12192000"/>
              <a:gd name="connsiteY170" fmla="*/ 47587 h 4939827"/>
              <a:gd name="connsiteX171" fmla="*/ 6965101 w 12192000"/>
              <a:gd name="connsiteY171" fmla="*/ 25718 h 4939827"/>
              <a:gd name="connsiteX172" fmla="*/ 6986370 w 12192000"/>
              <a:gd name="connsiteY172" fmla="*/ 12659 h 4939827"/>
              <a:gd name="connsiteX173" fmla="*/ 6989536 w 12192000"/>
              <a:gd name="connsiteY173" fmla="*/ 14528 h 4939827"/>
              <a:gd name="connsiteX174" fmla="*/ 7015933 w 12192000"/>
              <a:gd name="connsiteY174" fmla="*/ 9653 h 4939827"/>
              <a:gd name="connsiteX175" fmla="*/ 7020592 w 12192000"/>
              <a:gd name="connsiteY175" fmla="*/ 1651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37675 w 12192000"/>
              <a:gd name="connsiteY17" fmla="*/ 204438 h 4939827"/>
              <a:gd name="connsiteX18" fmla="*/ 7952584 w 12192000"/>
              <a:gd name="connsiteY18" fmla="*/ 170181 h 4939827"/>
              <a:gd name="connsiteX19" fmla="*/ 8009534 w 12192000"/>
              <a:gd name="connsiteY19" fmla="*/ 176441 h 4939827"/>
              <a:gd name="connsiteX20" fmla="*/ 8058681 w 12192000"/>
              <a:gd name="connsiteY20" fmla="*/ 219431 h 4939827"/>
              <a:gd name="connsiteX21" fmla="*/ 8126175 w 12192000"/>
              <a:gd name="connsiteY21" fmla="*/ 240005 h 4939827"/>
              <a:gd name="connsiteX22" fmla="*/ 8166439 w 12192000"/>
              <a:gd name="connsiteY22" fmla="*/ 252699 h 4939827"/>
              <a:gd name="connsiteX23" fmla="*/ 8281371 w 12192000"/>
              <a:gd name="connsiteY23" fmla="*/ 256875 h 4939827"/>
              <a:gd name="connsiteX24" fmla="*/ 8381609 w 12192000"/>
              <a:gd name="connsiteY24" fmla="*/ 240618 h 4939827"/>
              <a:gd name="connsiteX25" fmla="*/ 8406759 w 12192000"/>
              <a:gd name="connsiteY25" fmla="*/ 232517 h 4939827"/>
              <a:gd name="connsiteX26" fmla="*/ 8426506 w 12192000"/>
              <a:gd name="connsiteY26" fmla="*/ 241842 h 4939827"/>
              <a:gd name="connsiteX27" fmla="*/ 8427949 w 12192000"/>
              <a:gd name="connsiteY27" fmla="*/ 240981 h 4939827"/>
              <a:gd name="connsiteX28" fmla="*/ 8441468 w 12192000"/>
              <a:gd name="connsiteY28" fmla="*/ 241157 h 4939827"/>
              <a:gd name="connsiteX29" fmla="*/ 8565757 w 12192000"/>
              <a:gd name="connsiteY29" fmla="*/ 255317 h 4939827"/>
              <a:gd name="connsiteX30" fmla="*/ 8573171 w 12192000"/>
              <a:gd name="connsiteY30" fmla="*/ 258426 h 4939827"/>
              <a:gd name="connsiteX31" fmla="*/ 8573548 w 12192000"/>
              <a:gd name="connsiteY31" fmla="*/ 258241 h 4939827"/>
              <a:gd name="connsiteX32" fmla="*/ 8581827 w 12192000"/>
              <a:gd name="connsiteY32" fmla="*/ 261028 h 4939827"/>
              <a:gd name="connsiteX33" fmla="*/ 8586687 w 12192000"/>
              <a:gd name="connsiteY33" fmla="*/ 264089 h 4939827"/>
              <a:gd name="connsiteX34" fmla="*/ 8601067 w 12192000"/>
              <a:gd name="connsiteY34" fmla="*/ 270114 h 4939827"/>
              <a:gd name="connsiteX35" fmla="*/ 8672650 w 12192000"/>
              <a:gd name="connsiteY35" fmla="*/ 254821 h 4939827"/>
              <a:gd name="connsiteX36" fmla="*/ 8785543 w 12192000"/>
              <a:gd name="connsiteY36" fmla="*/ 263406 h 4939827"/>
              <a:gd name="connsiteX37" fmla="*/ 8830588 w 12192000"/>
              <a:gd name="connsiteY37" fmla="*/ 265483 h 4939827"/>
              <a:gd name="connsiteX38" fmla="*/ 8905142 w 12192000"/>
              <a:gd name="connsiteY38" fmla="*/ 264958 h 4939827"/>
              <a:gd name="connsiteX39" fmla="*/ 8968582 w 12192000"/>
              <a:gd name="connsiteY39" fmla="*/ 262728 h 4939827"/>
              <a:gd name="connsiteX40" fmla="*/ 8972994 w 12192000"/>
              <a:gd name="connsiteY40" fmla="*/ 263284 h 4939827"/>
              <a:gd name="connsiteX41" fmla="*/ 9004605 w 12192000"/>
              <a:gd name="connsiteY41" fmla="*/ 258041 h 4939827"/>
              <a:gd name="connsiteX42" fmla="*/ 9016165 w 12192000"/>
              <a:gd name="connsiteY42" fmla="*/ 261258 h 4939827"/>
              <a:gd name="connsiteX43" fmla="*/ 9043297 w 12192000"/>
              <a:gd name="connsiteY43" fmla="*/ 281547 h 4939827"/>
              <a:gd name="connsiteX44" fmla="*/ 9048315 w 12192000"/>
              <a:gd name="connsiteY44" fmla="*/ 279264 h 4939827"/>
              <a:gd name="connsiteX45" fmla="*/ 9054706 w 12192000"/>
              <a:gd name="connsiteY45" fmla="*/ 278538 h 4939827"/>
              <a:gd name="connsiteX46" fmla="*/ 9070919 w 12192000"/>
              <a:gd name="connsiteY46" fmla="*/ 281810 h 4939827"/>
              <a:gd name="connsiteX47" fmla="*/ 9076813 w 12192000"/>
              <a:gd name="connsiteY47" fmla="*/ 283909 h 4939827"/>
              <a:gd name="connsiteX48" fmla="*/ 9085871 w 12192000"/>
              <a:gd name="connsiteY48" fmla="*/ 285133 h 4939827"/>
              <a:gd name="connsiteX49" fmla="*/ 9086159 w 12192000"/>
              <a:gd name="connsiteY49" fmla="*/ 284887 h 4939827"/>
              <a:gd name="connsiteX50" fmla="*/ 9134606 w 12192000"/>
              <a:gd name="connsiteY50" fmla="*/ 288168 h 4939827"/>
              <a:gd name="connsiteX51" fmla="*/ 9195590 w 12192000"/>
              <a:gd name="connsiteY51" fmla="*/ 279568 h 4939827"/>
              <a:gd name="connsiteX52" fmla="*/ 9219336 w 12192000"/>
              <a:gd name="connsiteY52" fmla="*/ 278133 h 4939827"/>
              <a:gd name="connsiteX53" fmla="*/ 9232362 w 12192000"/>
              <a:gd name="connsiteY53" fmla="*/ 275894 h 4939827"/>
              <a:gd name="connsiteX54" fmla="*/ 9233396 w 12192000"/>
              <a:gd name="connsiteY54" fmla="*/ 274803 h 4939827"/>
              <a:gd name="connsiteX55" fmla="*/ 9256213 w 12192000"/>
              <a:gd name="connsiteY55" fmla="*/ 281576 h 4939827"/>
              <a:gd name="connsiteX56" fmla="*/ 9262377 w 12192000"/>
              <a:gd name="connsiteY56" fmla="*/ 286635 h 4939827"/>
              <a:gd name="connsiteX57" fmla="*/ 9287089 w 12192000"/>
              <a:gd name="connsiteY57" fmla="*/ 303891 h 4939827"/>
              <a:gd name="connsiteX58" fmla="*/ 9371484 w 12192000"/>
              <a:gd name="connsiteY58" fmla="*/ 329634 h 4939827"/>
              <a:gd name="connsiteX59" fmla="*/ 9404829 w 12192000"/>
              <a:gd name="connsiteY59" fmla="*/ 339038 h 4939827"/>
              <a:gd name="connsiteX60" fmla="*/ 9427021 w 12192000"/>
              <a:gd name="connsiteY60" fmla="*/ 358784 h 4939827"/>
              <a:gd name="connsiteX61" fmla="*/ 9670844 w 12192000"/>
              <a:gd name="connsiteY61" fmla="*/ 405128 h 4939827"/>
              <a:gd name="connsiteX62" fmla="*/ 9816083 w 12192000"/>
              <a:gd name="connsiteY62" fmla="*/ 416573 h 4939827"/>
              <a:gd name="connsiteX63" fmla="*/ 9936741 w 12192000"/>
              <a:gd name="connsiteY63" fmla="*/ 437044 h 4939827"/>
              <a:gd name="connsiteX64" fmla="*/ 10050093 w 12192000"/>
              <a:gd name="connsiteY64" fmla="*/ 443783 h 4939827"/>
              <a:gd name="connsiteX65" fmla="*/ 10130090 w 12192000"/>
              <a:gd name="connsiteY65" fmla="*/ 459520 h 4939827"/>
              <a:gd name="connsiteX66" fmla="*/ 10173456 w 12192000"/>
              <a:gd name="connsiteY66" fmla="*/ 457749 h 4939827"/>
              <a:gd name="connsiteX67" fmla="*/ 10218232 w 12192000"/>
              <a:gd name="connsiteY67" fmla="*/ 459820 h 4939827"/>
              <a:gd name="connsiteX68" fmla="*/ 10354176 w 12192000"/>
              <a:gd name="connsiteY68" fmla="*/ 471377 h 4939827"/>
              <a:gd name="connsiteX69" fmla="*/ 10430681 w 12192000"/>
              <a:gd name="connsiteY69" fmla="*/ 481226 h 4939827"/>
              <a:gd name="connsiteX70" fmla="*/ 10478169 w 12192000"/>
              <a:gd name="connsiteY70" fmla="*/ 481774 h 4939827"/>
              <a:gd name="connsiteX71" fmla="*/ 10540907 w 12192000"/>
              <a:gd name="connsiteY71" fmla="*/ 485607 h 4939827"/>
              <a:gd name="connsiteX72" fmla="*/ 10614941 w 12192000"/>
              <a:gd name="connsiteY72" fmla="*/ 487592 h 4939827"/>
              <a:gd name="connsiteX73" fmla="*/ 10674098 w 12192000"/>
              <a:gd name="connsiteY73" fmla="*/ 521656 h 4939827"/>
              <a:gd name="connsiteX74" fmla="*/ 10874834 w 12192000"/>
              <a:gd name="connsiteY74" fmla="*/ 574867 h 4939827"/>
              <a:gd name="connsiteX75" fmla="*/ 10944981 w 12192000"/>
              <a:gd name="connsiteY75" fmla="*/ 615042 h 4939827"/>
              <a:gd name="connsiteX76" fmla="*/ 11006376 w 12192000"/>
              <a:gd name="connsiteY76" fmla="*/ 645957 h 4939827"/>
              <a:gd name="connsiteX77" fmla="*/ 11076308 w 12192000"/>
              <a:gd name="connsiteY77" fmla="*/ 675698 h 4939827"/>
              <a:gd name="connsiteX78" fmla="*/ 11148789 w 12192000"/>
              <a:gd name="connsiteY78" fmla="*/ 685041 h 4939827"/>
              <a:gd name="connsiteX79" fmla="*/ 11249129 w 12192000"/>
              <a:gd name="connsiteY79" fmla="*/ 684218 h 4939827"/>
              <a:gd name="connsiteX80" fmla="*/ 11299915 w 12192000"/>
              <a:gd name="connsiteY80" fmla="*/ 692177 h 4939827"/>
              <a:gd name="connsiteX81" fmla="*/ 11386973 w 12192000"/>
              <a:gd name="connsiteY81" fmla="*/ 708209 h 4939827"/>
              <a:gd name="connsiteX82" fmla="*/ 11500105 w 12192000"/>
              <a:gd name="connsiteY82" fmla="*/ 735014 h 4939827"/>
              <a:gd name="connsiteX83" fmla="*/ 11621735 w 12192000"/>
              <a:gd name="connsiteY83" fmla="*/ 789584 h 4939827"/>
              <a:gd name="connsiteX84" fmla="*/ 11691200 w 12192000"/>
              <a:gd name="connsiteY84" fmla="*/ 867902 h 4939827"/>
              <a:gd name="connsiteX85" fmla="*/ 11819427 w 12192000"/>
              <a:gd name="connsiteY85" fmla="*/ 911634 h 4939827"/>
              <a:gd name="connsiteX86" fmla="*/ 11969720 w 12192000"/>
              <a:gd name="connsiteY86" fmla="*/ 964737 h 4939827"/>
              <a:gd name="connsiteX87" fmla="*/ 12055766 w 12192000"/>
              <a:gd name="connsiteY87" fmla="*/ 991268 h 4939827"/>
              <a:gd name="connsiteX88" fmla="*/ 12171539 w 12192000"/>
              <a:gd name="connsiteY88" fmla="*/ 995427 h 4939827"/>
              <a:gd name="connsiteX89" fmla="*/ 12187831 w 12192000"/>
              <a:gd name="connsiteY89" fmla="*/ 996580 h 4939827"/>
              <a:gd name="connsiteX90" fmla="*/ 12192000 w 12192000"/>
              <a:gd name="connsiteY90" fmla="*/ 996726 h 4939827"/>
              <a:gd name="connsiteX91" fmla="*/ 12192000 w 12192000"/>
              <a:gd name="connsiteY91" fmla="*/ 4939827 h 4939827"/>
              <a:gd name="connsiteX92" fmla="*/ 0 w 12192000"/>
              <a:gd name="connsiteY92" fmla="*/ 4939827 h 4939827"/>
              <a:gd name="connsiteX93" fmla="*/ 0 w 12192000"/>
              <a:gd name="connsiteY93" fmla="*/ 512043 h 4939827"/>
              <a:gd name="connsiteX94" fmla="*/ 7381 w 12192000"/>
              <a:gd name="connsiteY94" fmla="*/ 512580 h 4939827"/>
              <a:gd name="connsiteX95" fmla="*/ 100029 w 12192000"/>
              <a:gd name="connsiteY95" fmla="*/ 504758 h 4939827"/>
              <a:gd name="connsiteX96" fmla="*/ 155244 w 12192000"/>
              <a:gd name="connsiteY96" fmla="*/ 525130 h 4939827"/>
              <a:gd name="connsiteX97" fmla="*/ 254366 w 12192000"/>
              <a:gd name="connsiteY97" fmla="*/ 534449 h 4939827"/>
              <a:gd name="connsiteX98" fmla="*/ 447292 w 12192000"/>
              <a:gd name="connsiteY98" fmla="*/ 542725 h 4939827"/>
              <a:gd name="connsiteX99" fmla="*/ 628105 w 12192000"/>
              <a:gd name="connsiteY99" fmla="*/ 547853 h 4939827"/>
              <a:gd name="connsiteX100" fmla="*/ 783146 w 12192000"/>
              <a:gd name="connsiteY100" fmla="*/ 591799 h 4939827"/>
              <a:gd name="connsiteX101" fmla="*/ 1043676 w 12192000"/>
              <a:gd name="connsiteY101" fmla="*/ 591887 h 4939827"/>
              <a:gd name="connsiteX102" fmla="*/ 1281816 w 12192000"/>
              <a:gd name="connsiteY102" fmla="*/ 520946 h 4939827"/>
              <a:gd name="connsiteX103" fmla="*/ 1486347 w 12192000"/>
              <a:gd name="connsiteY103" fmla="*/ 487310 h 4939827"/>
              <a:gd name="connsiteX104" fmla="*/ 1568079 w 12192000"/>
              <a:gd name="connsiteY104" fmla="*/ 462531 h 4939827"/>
              <a:gd name="connsiteX105" fmla="*/ 1622516 w 12192000"/>
              <a:gd name="connsiteY105" fmla="*/ 466058 h 4939827"/>
              <a:gd name="connsiteX106" fmla="*/ 1655457 w 12192000"/>
              <a:gd name="connsiteY106" fmla="*/ 465359 h 4939827"/>
              <a:gd name="connsiteX107" fmla="*/ 1717454 w 12192000"/>
              <a:gd name="connsiteY107" fmla="*/ 417203 h 4939827"/>
              <a:gd name="connsiteX108" fmla="*/ 1913794 w 12192000"/>
              <a:gd name="connsiteY108" fmla="*/ 365255 h 4939827"/>
              <a:gd name="connsiteX109" fmla="*/ 2129762 w 12192000"/>
              <a:gd name="connsiteY109" fmla="*/ 367832 h 4939827"/>
              <a:gd name="connsiteX110" fmla="*/ 2376970 w 12192000"/>
              <a:gd name="connsiteY110" fmla="*/ 350129 h 4939827"/>
              <a:gd name="connsiteX111" fmla="*/ 2480155 w 12192000"/>
              <a:gd name="connsiteY111" fmla="*/ 359227 h 4939827"/>
              <a:gd name="connsiteX112" fmla="*/ 2586782 w 12192000"/>
              <a:gd name="connsiteY112" fmla="*/ 339352 h 4939827"/>
              <a:gd name="connsiteX113" fmla="*/ 2654496 w 12192000"/>
              <a:gd name="connsiteY113" fmla="*/ 315431 h 4939827"/>
              <a:gd name="connsiteX114" fmla="*/ 2788947 w 12192000"/>
              <a:gd name="connsiteY114" fmla="*/ 250375 h 4939827"/>
              <a:gd name="connsiteX115" fmla="*/ 2885389 w 12192000"/>
              <a:gd name="connsiteY115" fmla="*/ 255259 h 4939827"/>
              <a:gd name="connsiteX116" fmla="*/ 3045916 w 12192000"/>
              <a:gd name="connsiteY116" fmla="*/ 261030 h 4939827"/>
              <a:gd name="connsiteX117" fmla="*/ 3074187 w 12192000"/>
              <a:gd name="connsiteY117" fmla="*/ 243226 h 4939827"/>
              <a:gd name="connsiteX118" fmla="*/ 3103677 w 12192000"/>
              <a:gd name="connsiteY118" fmla="*/ 209527 h 4939827"/>
              <a:gd name="connsiteX119" fmla="*/ 3126759 w 12192000"/>
              <a:gd name="connsiteY119" fmla="*/ 211226 h 4939827"/>
              <a:gd name="connsiteX120" fmla="*/ 3164020 w 12192000"/>
              <a:gd name="connsiteY120" fmla="*/ 212779 h 4939827"/>
              <a:gd name="connsiteX121" fmla="*/ 3285019 w 12192000"/>
              <a:gd name="connsiteY121" fmla="*/ 220535 h 4939827"/>
              <a:gd name="connsiteX122" fmla="*/ 3365154 w 12192000"/>
              <a:gd name="connsiteY122" fmla="*/ 226416 h 4939827"/>
              <a:gd name="connsiteX123" fmla="*/ 3367507 w 12192000"/>
              <a:gd name="connsiteY123" fmla="*/ 225416 h 4939827"/>
              <a:gd name="connsiteX124" fmla="*/ 3387567 w 12192000"/>
              <a:gd name="connsiteY124" fmla="*/ 227103 h 4939827"/>
              <a:gd name="connsiteX125" fmla="*/ 3424753 w 12192000"/>
              <a:gd name="connsiteY125" fmla="*/ 244380 h 4939827"/>
              <a:gd name="connsiteX126" fmla="*/ 3498001 w 12192000"/>
              <a:gd name="connsiteY126" fmla="*/ 231941 h 4939827"/>
              <a:gd name="connsiteX127" fmla="*/ 3561557 w 12192000"/>
              <a:gd name="connsiteY127" fmla="*/ 228095 h 4939827"/>
              <a:gd name="connsiteX128" fmla="*/ 3611920 w 12192000"/>
              <a:gd name="connsiteY128" fmla="*/ 218094 h 4939827"/>
              <a:gd name="connsiteX129" fmla="*/ 3620528 w 12192000"/>
              <a:gd name="connsiteY129" fmla="*/ 218788 h 4939827"/>
              <a:gd name="connsiteX130" fmla="*/ 3620766 w 12192000"/>
              <a:gd name="connsiteY130" fmla="*/ 218511 h 4939827"/>
              <a:gd name="connsiteX131" fmla="*/ 3629977 w 12192000"/>
              <a:gd name="connsiteY131" fmla="*/ 218664 h 4939827"/>
              <a:gd name="connsiteX132" fmla="*/ 3636217 w 12192000"/>
              <a:gd name="connsiteY132" fmla="*/ 220048 h 4939827"/>
              <a:gd name="connsiteX133" fmla="*/ 3709484 w 12192000"/>
              <a:gd name="connsiteY133" fmla="*/ 186927 h 4939827"/>
              <a:gd name="connsiteX134" fmla="*/ 3761342 w 12192000"/>
              <a:gd name="connsiteY134" fmla="*/ 177474 h 4939827"/>
              <a:gd name="connsiteX135" fmla="*/ 3799748 w 12192000"/>
              <a:gd name="connsiteY135" fmla="*/ 167154 h 4939827"/>
              <a:gd name="connsiteX136" fmla="*/ 3812225 w 12192000"/>
              <a:gd name="connsiteY136" fmla="*/ 189020 h 4939827"/>
              <a:gd name="connsiteX137" fmla="*/ 3864537 w 12192000"/>
              <a:gd name="connsiteY137" fmla="*/ 200742 h 4939827"/>
              <a:gd name="connsiteX138" fmla="*/ 4028476 w 12192000"/>
              <a:gd name="connsiteY138" fmla="*/ 223679 h 4939827"/>
              <a:gd name="connsiteX139" fmla="*/ 4191582 w 12192000"/>
              <a:gd name="connsiteY139" fmla="*/ 238952 h 4939827"/>
              <a:gd name="connsiteX140" fmla="*/ 4251024 w 12192000"/>
              <a:gd name="connsiteY140" fmla="*/ 240874 h 4939827"/>
              <a:gd name="connsiteX141" fmla="*/ 4355275 w 12192000"/>
              <a:gd name="connsiteY141" fmla="*/ 260205 h 4939827"/>
              <a:gd name="connsiteX142" fmla="*/ 4423807 w 12192000"/>
              <a:gd name="connsiteY142" fmla="*/ 270366 h 4939827"/>
              <a:gd name="connsiteX143" fmla="*/ 4435843 w 12192000"/>
              <a:gd name="connsiteY143" fmla="*/ 234325 h 4939827"/>
              <a:gd name="connsiteX144" fmla="*/ 4558432 w 12192000"/>
              <a:gd name="connsiteY144" fmla="*/ 269194 h 4939827"/>
              <a:gd name="connsiteX145" fmla="*/ 4635061 w 12192000"/>
              <a:gd name="connsiteY145" fmla="*/ 280682 h 4939827"/>
              <a:gd name="connsiteX146" fmla="*/ 4680829 w 12192000"/>
              <a:gd name="connsiteY146" fmla="*/ 287953 h 4939827"/>
              <a:gd name="connsiteX147" fmla="*/ 4807427 w 12192000"/>
              <a:gd name="connsiteY147" fmla="*/ 276835 h 4939827"/>
              <a:gd name="connsiteX148" fmla="*/ 5028933 w 12192000"/>
              <a:gd name="connsiteY148" fmla="*/ 183887 h 4939827"/>
              <a:gd name="connsiteX149" fmla="*/ 5093642 w 12192000"/>
              <a:gd name="connsiteY149" fmla="*/ 177214 h 4939827"/>
              <a:gd name="connsiteX150" fmla="*/ 5102642 w 12192000"/>
              <a:gd name="connsiteY150" fmla="*/ 186816 h 4939827"/>
              <a:gd name="connsiteX151" fmla="*/ 5193590 w 12192000"/>
              <a:gd name="connsiteY151" fmla="*/ 136361 h 4939827"/>
              <a:gd name="connsiteX152" fmla="*/ 5323922 w 12192000"/>
              <a:gd name="connsiteY152" fmla="*/ 146332 h 4939827"/>
              <a:gd name="connsiteX153" fmla="*/ 5421860 w 12192000"/>
              <a:gd name="connsiteY153" fmla="*/ 167298 h 4939827"/>
              <a:gd name="connsiteX154" fmla="*/ 5476948 w 12192000"/>
              <a:gd name="connsiteY154" fmla="*/ 173249 h 4939827"/>
              <a:gd name="connsiteX155" fmla="*/ 5516842 w 12192000"/>
              <a:gd name="connsiteY155" fmla="*/ 184018 h 4939827"/>
              <a:gd name="connsiteX156" fmla="*/ 5619415 w 12192000"/>
              <a:gd name="connsiteY156" fmla="*/ 176781 h 4939827"/>
              <a:gd name="connsiteX157" fmla="*/ 5789867 w 12192000"/>
              <a:gd name="connsiteY157" fmla="*/ 150304 h 4939827"/>
              <a:gd name="connsiteX158" fmla="*/ 5825953 w 12192000"/>
              <a:gd name="connsiteY158" fmla="*/ 147907 h 4939827"/>
              <a:gd name="connsiteX159" fmla="*/ 5856168 w 12192000"/>
              <a:gd name="connsiteY159" fmla="*/ 158719 h 4939827"/>
              <a:gd name="connsiteX160" fmla="*/ 5862476 w 12192000"/>
              <a:gd name="connsiteY160" fmla="*/ 172447 h 4939827"/>
              <a:gd name="connsiteX161" fmla="*/ 5882195 w 12192000"/>
              <a:gd name="connsiteY161" fmla="*/ 173195 h 4939827"/>
              <a:gd name="connsiteX162" fmla="*/ 5887271 w 12192000"/>
              <a:gd name="connsiteY162" fmla="*/ 176084 h 4939827"/>
              <a:gd name="connsiteX163" fmla="*/ 5916552 w 12192000"/>
              <a:gd name="connsiteY163" fmla="*/ 189955 h 4939827"/>
              <a:gd name="connsiteX164" fmla="*/ 5983240 w 12192000"/>
              <a:gd name="connsiteY164" fmla="*/ 152755 h 4939827"/>
              <a:gd name="connsiteX165" fmla="*/ 6061852 w 12192000"/>
              <a:gd name="connsiteY165" fmla="*/ 161953 h 4939827"/>
              <a:gd name="connsiteX166" fmla="*/ 6408386 w 12192000"/>
              <a:gd name="connsiteY166" fmla="*/ 157590 h 4939827"/>
              <a:gd name="connsiteX167" fmla="*/ 6531386 w 12192000"/>
              <a:gd name="connsiteY167" fmla="*/ 156103 h 4939827"/>
              <a:gd name="connsiteX168" fmla="*/ 6721509 w 12192000"/>
              <a:gd name="connsiteY168" fmla="*/ 54829 h 4939827"/>
              <a:gd name="connsiteX169" fmla="*/ 6947884 w 12192000"/>
              <a:gd name="connsiteY169" fmla="*/ 47587 h 4939827"/>
              <a:gd name="connsiteX170" fmla="*/ 6965101 w 12192000"/>
              <a:gd name="connsiteY170" fmla="*/ 25718 h 4939827"/>
              <a:gd name="connsiteX171" fmla="*/ 6986370 w 12192000"/>
              <a:gd name="connsiteY171" fmla="*/ 12659 h 4939827"/>
              <a:gd name="connsiteX172" fmla="*/ 6989536 w 12192000"/>
              <a:gd name="connsiteY172" fmla="*/ 14528 h 4939827"/>
              <a:gd name="connsiteX173" fmla="*/ 7015933 w 12192000"/>
              <a:gd name="connsiteY173" fmla="*/ 9653 h 4939827"/>
              <a:gd name="connsiteX174" fmla="*/ 7020592 w 12192000"/>
              <a:gd name="connsiteY174" fmla="*/ 1651 h 4939827"/>
              <a:gd name="connsiteX175" fmla="*/ 7025905 w 12192000"/>
              <a:gd name="connsiteY175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37675 w 12192000"/>
              <a:gd name="connsiteY17" fmla="*/ 204438 h 4939827"/>
              <a:gd name="connsiteX18" fmla="*/ 7952584 w 12192000"/>
              <a:gd name="connsiteY18" fmla="*/ 170181 h 4939827"/>
              <a:gd name="connsiteX19" fmla="*/ 8009534 w 12192000"/>
              <a:gd name="connsiteY19" fmla="*/ 176441 h 4939827"/>
              <a:gd name="connsiteX20" fmla="*/ 8058681 w 12192000"/>
              <a:gd name="connsiteY20" fmla="*/ 219431 h 4939827"/>
              <a:gd name="connsiteX21" fmla="*/ 8126175 w 12192000"/>
              <a:gd name="connsiteY21" fmla="*/ 240005 h 4939827"/>
              <a:gd name="connsiteX22" fmla="*/ 8166439 w 12192000"/>
              <a:gd name="connsiteY22" fmla="*/ 252699 h 4939827"/>
              <a:gd name="connsiteX23" fmla="*/ 8281371 w 12192000"/>
              <a:gd name="connsiteY23" fmla="*/ 256875 h 4939827"/>
              <a:gd name="connsiteX24" fmla="*/ 8381609 w 12192000"/>
              <a:gd name="connsiteY24" fmla="*/ 240618 h 4939827"/>
              <a:gd name="connsiteX25" fmla="*/ 8406759 w 12192000"/>
              <a:gd name="connsiteY25" fmla="*/ 232517 h 4939827"/>
              <a:gd name="connsiteX26" fmla="*/ 8426506 w 12192000"/>
              <a:gd name="connsiteY26" fmla="*/ 241842 h 4939827"/>
              <a:gd name="connsiteX27" fmla="*/ 8427949 w 12192000"/>
              <a:gd name="connsiteY27" fmla="*/ 240981 h 4939827"/>
              <a:gd name="connsiteX28" fmla="*/ 8441468 w 12192000"/>
              <a:gd name="connsiteY28" fmla="*/ 241157 h 4939827"/>
              <a:gd name="connsiteX29" fmla="*/ 8565757 w 12192000"/>
              <a:gd name="connsiteY29" fmla="*/ 255317 h 4939827"/>
              <a:gd name="connsiteX30" fmla="*/ 8573171 w 12192000"/>
              <a:gd name="connsiteY30" fmla="*/ 258426 h 4939827"/>
              <a:gd name="connsiteX31" fmla="*/ 8573548 w 12192000"/>
              <a:gd name="connsiteY31" fmla="*/ 258241 h 4939827"/>
              <a:gd name="connsiteX32" fmla="*/ 8581827 w 12192000"/>
              <a:gd name="connsiteY32" fmla="*/ 261028 h 4939827"/>
              <a:gd name="connsiteX33" fmla="*/ 8586687 w 12192000"/>
              <a:gd name="connsiteY33" fmla="*/ 264089 h 4939827"/>
              <a:gd name="connsiteX34" fmla="*/ 8601067 w 12192000"/>
              <a:gd name="connsiteY34" fmla="*/ 270114 h 4939827"/>
              <a:gd name="connsiteX35" fmla="*/ 8672650 w 12192000"/>
              <a:gd name="connsiteY35" fmla="*/ 254821 h 4939827"/>
              <a:gd name="connsiteX36" fmla="*/ 8785543 w 12192000"/>
              <a:gd name="connsiteY36" fmla="*/ 263406 h 4939827"/>
              <a:gd name="connsiteX37" fmla="*/ 8830588 w 12192000"/>
              <a:gd name="connsiteY37" fmla="*/ 265483 h 4939827"/>
              <a:gd name="connsiteX38" fmla="*/ 8905142 w 12192000"/>
              <a:gd name="connsiteY38" fmla="*/ 264958 h 4939827"/>
              <a:gd name="connsiteX39" fmla="*/ 8968582 w 12192000"/>
              <a:gd name="connsiteY39" fmla="*/ 262728 h 4939827"/>
              <a:gd name="connsiteX40" fmla="*/ 8972994 w 12192000"/>
              <a:gd name="connsiteY40" fmla="*/ 263284 h 4939827"/>
              <a:gd name="connsiteX41" fmla="*/ 9004605 w 12192000"/>
              <a:gd name="connsiteY41" fmla="*/ 258041 h 4939827"/>
              <a:gd name="connsiteX42" fmla="*/ 9016165 w 12192000"/>
              <a:gd name="connsiteY42" fmla="*/ 261258 h 4939827"/>
              <a:gd name="connsiteX43" fmla="*/ 9043297 w 12192000"/>
              <a:gd name="connsiteY43" fmla="*/ 281547 h 4939827"/>
              <a:gd name="connsiteX44" fmla="*/ 9048315 w 12192000"/>
              <a:gd name="connsiteY44" fmla="*/ 279264 h 4939827"/>
              <a:gd name="connsiteX45" fmla="*/ 9054706 w 12192000"/>
              <a:gd name="connsiteY45" fmla="*/ 278538 h 4939827"/>
              <a:gd name="connsiteX46" fmla="*/ 9070919 w 12192000"/>
              <a:gd name="connsiteY46" fmla="*/ 281810 h 4939827"/>
              <a:gd name="connsiteX47" fmla="*/ 9076813 w 12192000"/>
              <a:gd name="connsiteY47" fmla="*/ 283909 h 4939827"/>
              <a:gd name="connsiteX48" fmla="*/ 9085871 w 12192000"/>
              <a:gd name="connsiteY48" fmla="*/ 285133 h 4939827"/>
              <a:gd name="connsiteX49" fmla="*/ 9086159 w 12192000"/>
              <a:gd name="connsiteY49" fmla="*/ 284887 h 4939827"/>
              <a:gd name="connsiteX50" fmla="*/ 9134606 w 12192000"/>
              <a:gd name="connsiteY50" fmla="*/ 288168 h 4939827"/>
              <a:gd name="connsiteX51" fmla="*/ 9195590 w 12192000"/>
              <a:gd name="connsiteY51" fmla="*/ 279568 h 4939827"/>
              <a:gd name="connsiteX52" fmla="*/ 9219336 w 12192000"/>
              <a:gd name="connsiteY52" fmla="*/ 278133 h 4939827"/>
              <a:gd name="connsiteX53" fmla="*/ 9232362 w 12192000"/>
              <a:gd name="connsiteY53" fmla="*/ 275894 h 4939827"/>
              <a:gd name="connsiteX54" fmla="*/ 9233396 w 12192000"/>
              <a:gd name="connsiteY54" fmla="*/ 274803 h 4939827"/>
              <a:gd name="connsiteX55" fmla="*/ 9256213 w 12192000"/>
              <a:gd name="connsiteY55" fmla="*/ 281576 h 4939827"/>
              <a:gd name="connsiteX56" fmla="*/ 9262377 w 12192000"/>
              <a:gd name="connsiteY56" fmla="*/ 286635 h 4939827"/>
              <a:gd name="connsiteX57" fmla="*/ 9287089 w 12192000"/>
              <a:gd name="connsiteY57" fmla="*/ 303891 h 4939827"/>
              <a:gd name="connsiteX58" fmla="*/ 9371484 w 12192000"/>
              <a:gd name="connsiteY58" fmla="*/ 329634 h 4939827"/>
              <a:gd name="connsiteX59" fmla="*/ 9404829 w 12192000"/>
              <a:gd name="connsiteY59" fmla="*/ 339038 h 4939827"/>
              <a:gd name="connsiteX60" fmla="*/ 9427021 w 12192000"/>
              <a:gd name="connsiteY60" fmla="*/ 358784 h 4939827"/>
              <a:gd name="connsiteX61" fmla="*/ 9670844 w 12192000"/>
              <a:gd name="connsiteY61" fmla="*/ 405128 h 4939827"/>
              <a:gd name="connsiteX62" fmla="*/ 9816083 w 12192000"/>
              <a:gd name="connsiteY62" fmla="*/ 416573 h 4939827"/>
              <a:gd name="connsiteX63" fmla="*/ 9936741 w 12192000"/>
              <a:gd name="connsiteY63" fmla="*/ 437044 h 4939827"/>
              <a:gd name="connsiteX64" fmla="*/ 10050093 w 12192000"/>
              <a:gd name="connsiteY64" fmla="*/ 443783 h 4939827"/>
              <a:gd name="connsiteX65" fmla="*/ 10130090 w 12192000"/>
              <a:gd name="connsiteY65" fmla="*/ 459520 h 4939827"/>
              <a:gd name="connsiteX66" fmla="*/ 10173456 w 12192000"/>
              <a:gd name="connsiteY66" fmla="*/ 457749 h 4939827"/>
              <a:gd name="connsiteX67" fmla="*/ 10218232 w 12192000"/>
              <a:gd name="connsiteY67" fmla="*/ 459820 h 4939827"/>
              <a:gd name="connsiteX68" fmla="*/ 10354176 w 12192000"/>
              <a:gd name="connsiteY68" fmla="*/ 471377 h 4939827"/>
              <a:gd name="connsiteX69" fmla="*/ 10430681 w 12192000"/>
              <a:gd name="connsiteY69" fmla="*/ 481226 h 4939827"/>
              <a:gd name="connsiteX70" fmla="*/ 10478169 w 12192000"/>
              <a:gd name="connsiteY70" fmla="*/ 481774 h 4939827"/>
              <a:gd name="connsiteX71" fmla="*/ 10540907 w 12192000"/>
              <a:gd name="connsiteY71" fmla="*/ 485607 h 4939827"/>
              <a:gd name="connsiteX72" fmla="*/ 10614941 w 12192000"/>
              <a:gd name="connsiteY72" fmla="*/ 487592 h 4939827"/>
              <a:gd name="connsiteX73" fmla="*/ 10674098 w 12192000"/>
              <a:gd name="connsiteY73" fmla="*/ 521656 h 4939827"/>
              <a:gd name="connsiteX74" fmla="*/ 10874834 w 12192000"/>
              <a:gd name="connsiteY74" fmla="*/ 574867 h 4939827"/>
              <a:gd name="connsiteX75" fmla="*/ 10944981 w 12192000"/>
              <a:gd name="connsiteY75" fmla="*/ 615042 h 4939827"/>
              <a:gd name="connsiteX76" fmla="*/ 11006376 w 12192000"/>
              <a:gd name="connsiteY76" fmla="*/ 645957 h 4939827"/>
              <a:gd name="connsiteX77" fmla="*/ 11076308 w 12192000"/>
              <a:gd name="connsiteY77" fmla="*/ 675698 h 4939827"/>
              <a:gd name="connsiteX78" fmla="*/ 11148789 w 12192000"/>
              <a:gd name="connsiteY78" fmla="*/ 685041 h 4939827"/>
              <a:gd name="connsiteX79" fmla="*/ 11249129 w 12192000"/>
              <a:gd name="connsiteY79" fmla="*/ 684218 h 4939827"/>
              <a:gd name="connsiteX80" fmla="*/ 11299915 w 12192000"/>
              <a:gd name="connsiteY80" fmla="*/ 692177 h 4939827"/>
              <a:gd name="connsiteX81" fmla="*/ 11386973 w 12192000"/>
              <a:gd name="connsiteY81" fmla="*/ 708209 h 4939827"/>
              <a:gd name="connsiteX82" fmla="*/ 11500105 w 12192000"/>
              <a:gd name="connsiteY82" fmla="*/ 735014 h 4939827"/>
              <a:gd name="connsiteX83" fmla="*/ 11621735 w 12192000"/>
              <a:gd name="connsiteY83" fmla="*/ 789584 h 4939827"/>
              <a:gd name="connsiteX84" fmla="*/ 11691200 w 12192000"/>
              <a:gd name="connsiteY84" fmla="*/ 867902 h 4939827"/>
              <a:gd name="connsiteX85" fmla="*/ 11819427 w 12192000"/>
              <a:gd name="connsiteY85" fmla="*/ 911634 h 4939827"/>
              <a:gd name="connsiteX86" fmla="*/ 11969720 w 12192000"/>
              <a:gd name="connsiteY86" fmla="*/ 964737 h 4939827"/>
              <a:gd name="connsiteX87" fmla="*/ 12055766 w 12192000"/>
              <a:gd name="connsiteY87" fmla="*/ 991268 h 4939827"/>
              <a:gd name="connsiteX88" fmla="*/ 12171539 w 12192000"/>
              <a:gd name="connsiteY88" fmla="*/ 995427 h 4939827"/>
              <a:gd name="connsiteX89" fmla="*/ 12187831 w 12192000"/>
              <a:gd name="connsiteY89" fmla="*/ 996580 h 4939827"/>
              <a:gd name="connsiteX90" fmla="*/ 12192000 w 12192000"/>
              <a:gd name="connsiteY90" fmla="*/ 996726 h 4939827"/>
              <a:gd name="connsiteX91" fmla="*/ 12192000 w 12192000"/>
              <a:gd name="connsiteY91" fmla="*/ 4939827 h 4939827"/>
              <a:gd name="connsiteX92" fmla="*/ 0 w 12192000"/>
              <a:gd name="connsiteY92" fmla="*/ 4939827 h 4939827"/>
              <a:gd name="connsiteX93" fmla="*/ 0 w 12192000"/>
              <a:gd name="connsiteY93" fmla="*/ 512043 h 4939827"/>
              <a:gd name="connsiteX94" fmla="*/ 7381 w 12192000"/>
              <a:gd name="connsiteY94" fmla="*/ 512580 h 4939827"/>
              <a:gd name="connsiteX95" fmla="*/ 100029 w 12192000"/>
              <a:gd name="connsiteY95" fmla="*/ 504758 h 4939827"/>
              <a:gd name="connsiteX96" fmla="*/ 155244 w 12192000"/>
              <a:gd name="connsiteY96" fmla="*/ 525130 h 4939827"/>
              <a:gd name="connsiteX97" fmla="*/ 254366 w 12192000"/>
              <a:gd name="connsiteY97" fmla="*/ 534449 h 4939827"/>
              <a:gd name="connsiteX98" fmla="*/ 447292 w 12192000"/>
              <a:gd name="connsiteY98" fmla="*/ 542725 h 4939827"/>
              <a:gd name="connsiteX99" fmla="*/ 628105 w 12192000"/>
              <a:gd name="connsiteY99" fmla="*/ 547853 h 4939827"/>
              <a:gd name="connsiteX100" fmla="*/ 783146 w 12192000"/>
              <a:gd name="connsiteY100" fmla="*/ 591799 h 4939827"/>
              <a:gd name="connsiteX101" fmla="*/ 1043676 w 12192000"/>
              <a:gd name="connsiteY101" fmla="*/ 591887 h 4939827"/>
              <a:gd name="connsiteX102" fmla="*/ 1281816 w 12192000"/>
              <a:gd name="connsiteY102" fmla="*/ 520946 h 4939827"/>
              <a:gd name="connsiteX103" fmla="*/ 1486347 w 12192000"/>
              <a:gd name="connsiteY103" fmla="*/ 487310 h 4939827"/>
              <a:gd name="connsiteX104" fmla="*/ 1568079 w 12192000"/>
              <a:gd name="connsiteY104" fmla="*/ 462531 h 4939827"/>
              <a:gd name="connsiteX105" fmla="*/ 1622516 w 12192000"/>
              <a:gd name="connsiteY105" fmla="*/ 466058 h 4939827"/>
              <a:gd name="connsiteX106" fmla="*/ 1655457 w 12192000"/>
              <a:gd name="connsiteY106" fmla="*/ 465359 h 4939827"/>
              <a:gd name="connsiteX107" fmla="*/ 1717454 w 12192000"/>
              <a:gd name="connsiteY107" fmla="*/ 417203 h 4939827"/>
              <a:gd name="connsiteX108" fmla="*/ 1913794 w 12192000"/>
              <a:gd name="connsiteY108" fmla="*/ 365255 h 4939827"/>
              <a:gd name="connsiteX109" fmla="*/ 2129762 w 12192000"/>
              <a:gd name="connsiteY109" fmla="*/ 367832 h 4939827"/>
              <a:gd name="connsiteX110" fmla="*/ 2376970 w 12192000"/>
              <a:gd name="connsiteY110" fmla="*/ 350129 h 4939827"/>
              <a:gd name="connsiteX111" fmla="*/ 2480155 w 12192000"/>
              <a:gd name="connsiteY111" fmla="*/ 359227 h 4939827"/>
              <a:gd name="connsiteX112" fmla="*/ 2586782 w 12192000"/>
              <a:gd name="connsiteY112" fmla="*/ 339352 h 4939827"/>
              <a:gd name="connsiteX113" fmla="*/ 2654496 w 12192000"/>
              <a:gd name="connsiteY113" fmla="*/ 315431 h 4939827"/>
              <a:gd name="connsiteX114" fmla="*/ 2788947 w 12192000"/>
              <a:gd name="connsiteY114" fmla="*/ 250375 h 4939827"/>
              <a:gd name="connsiteX115" fmla="*/ 2885389 w 12192000"/>
              <a:gd name="connsiteY115" fmla="*/ 255259 h 4939827"/>
              <a:gd name="connsiteX116" fmla="*/ 3045916 w 12192000"/>
              <a:gd name="connsiteY116" fmla="*/ 261030 h 4939827"/>
              <a:gd name="connsiteX117" fmla="*/ 3074187 w 12192000"/>
              <a:gd name="connsiteY117" fmla="*/ 243226 h 4939827"/>
              <a:gd name="connsiteX118" fmla="*/ 3103677 w 12192000"/>
              <a:gd name="connsiteY118" fmla="*/ 209527 h 4939827"/>
              <a:gd name="connsiteX119" fmla="*/ 3126759 w 12192000"/>
              <a:gd name="connsiteY119" fmla="*/ 211226 h 4939827"/>
              <a:gd name="connsiteX120" fmla="*/ 3164020 w 12192000"/>
              <a:gd name="connsiteY120" fmla="*/ 212779 h 4939827"/>
              <a:gd name="connsiteX121" fmla="*/ 3285019 w 12192000"/>
              <a:gd name="connsiteY121" fmla="*/ 220535 h 4939827"/>
              <a:gd name="connsiteX122" fmla="*/ 3365154 w 12192000"/>
              <a:gd name="connsiteY122" fmla="*/ 226416 h 4939827"/>
              <a:gd name="connsiteX123" fmla="*/ 3367507 w 12192000"/>
              <a:gd name="connsiteY123" fmla="*/ 225416 h 4939827"/>
              <a:gd name="connsiteX124" fmla="*/ 3387567 w 12192000"/>
              <a:gd name="connsiteY124" fmla="*/ 227103 h 4939827"/>
              <a:gd name="connsiteX125" fmla="*/ 3424753 w 12192000"/>
              <a:gd name="connsiteY125" fmla="*/ 244380 h 4939827"/>
              <a:gd name="connsiteX126" fmla="*/ 3498001 w 12192000"/>
              <a:gd name="connsiteY126" fmla="*/ 231941 h 4939827"/>
              <a:gd name="connsiteX127" fmla="*/ 3561557 w 12192000"/>
              <a:gd name="connsiteY127" fmla="*/ 228095 h 4939827"/>
              <a:gd name="connsiteX128" fmla="*/ 3611920 w 12192000"/>
              <a:gd name="connsiteY128" fmla="*/ 218094 h 4939827"/>
              <a:gd name="connsiteX129" fmla="*/ 3620528 w 12192000"/>
              <a:gd name="connsiteY129" fmla="*/ 218788 h 4939827"/>
              <a:gd name="connsiteX130" fmla="*/ 3620766 w 12192000"/>
              <a:gd name="connsiteY130" fmla="*/ 218511 h 4939827"/>
              <a:gd name="connsiteX131" fmla="*/ 3629977 w 12192000"/>
              <a:gd name="connsiteY131" fmla="*/ 218664 h 4939827"/>
              <a:gd name="connsiteX132" fmla="*/ 3636217 w 12192000"/>
              <a:gd name="connsiteY132" fmla="*/ 220048 h 4939827"/>
              <a:gd name="connsiteX133" fmla="*/ 3709484 w 12192000"/>
              <a:gd name="connsiteY133" fmla="*/ 186927 h 4939827"/>
              <a:gd name="connsiteX134" fmla="*/ 3761342 w 12192000"/>
              <a:gd name="connsiteY134" fmla="*/ 177474 h 4939827"/>
              <a:gd name="connsiteX135" fmla="*/ 3799748 w 12192000"/>
              <a:gd name="connsiteY135" fmla="*/ 167154 h 4939827"/>
              <a:gd name="connsiteX136" fmla="*/ 3812225 w 12192000"/>
              <a:gd name="connsiteY136" fmla="*/ 189020 h 4939827"/>
              <a:gd name="connsiteX137" fmla="*/ 3864537 w 12192000"/>
              <a:gd name="connsiteY137" fmla="*/ 200742 h 4939827"/>
              <a:gd name="connsiteX138" fmla="*/ 4028476 w 12192000"/>
              <a:gd name="connsiteY138" fmla="*/ 223679 h 4939827"/>
              <a:gd name="connsiteX139" fmla="*/ 4191582 w 12192000"/>
              <a:gd name="connsiteY139" fmla="*/ 238952 h 4939827"/>
              <a:gd name="connsiteX140" fmla="*/ 4251024 w 12192000"/>
              <a:gd name="connsiteY140" fmla="*/ 240874 h 4939827"/>
              <a:gd name="connsiteX141" fmla="*/ 4355275 w 12192000"/>
              <a:gd name="connsiteY141" fmla="*/ 260205 h 4939827"/>
              <a:gd name="connsiteX142" fmla="*/ 4423807 w 12192000"/>
              <a:gd name="connsiteY142" fmla="*/ 270366 h 4939827"/>
              <a:gd name="connsiteX143" fmla="*/ 4558432 w 12192000"/>
              <a:gd name="connsiteY143" fmla="*/ 269194 h 4939827"/>
              <a:gd name="connsiteX144" fmla="*/ 4635061 w 12192000"/>
              <a:gd name="connsiteY144" fmla="*/ 280682 h 4939827"/>
              <a:gd name="connsiteX145" fmla="*/ 4680829 w 12192000"/>
              <a:gd name="connsiteY145" fmla="*/ 287953 h 4939827"/>
              <a:gd name="connsiteX146" fmla="*/ 4807427 w 12192000"/>
              <a:gd name="connsiteY146" fmla="*/ 276835 h 4939827"/>
              <a:gd name="connsiteX147" fmla="*/ 5028933 w 12192000"/>
              <a:gd name="connsiteY147" fmla="*/ 183887 h 4939827"/>
              <a:gd name="connsiteX148" fmla="*/ 5093642 w 12192000"/>
              <a:gd name="connsiteY148" fmla="*/ 177214 h 4939827"/>
              <a:gd name="connsiteX149" fmla="*/ 5102642 w 12192000"/>
              <a:gd name="connsiteY149" fmla="*/ 186816 h 4939827"/>
              <a:gd name="connsiteX150" fmla="*/ 5193590 w 12192000"/>
              <a:gd name="connsiteY150" fmla="*/ 136361 h 4939827"/>
              <a:gd name="connsiteX151" fmla="*/ 5323922 w 12192000"/>
              <a:gd name="connsiteY151" fmla="*/ 146332 h 4939827"/>
              <a:gd name="connsiteX152" fmla="*/ 5421860 w 12192000"/>
              <a:gd name="connsiteY152" fmla="*/ 167298 h 4939827"/>
              <a:gd name="connsiteX153" fmla="*/ 5476948 w 12192000"/>
              <a:gd name="connsiteY153" fmla="*/ 173249 h 4939827"/>
              <a:gd name="connsiteX154" fmla="*/ 5516842 w 12192000"/>
              <a:gd name="connsiteY154" fmla="*/ 184018 h 4939827"/>
              <a:gd name="connsiteX155" fmla="*/ 5619415 w 12192000"/>
              <a:gd name="connsiteY155" fmla="*/ 176781 h 4939827"/>
              <a:gd name="connsiteX156" fmla="*/ 5789867 w 12192000"/>
              <a:gd name="connsiteY156" fmla="*/ 150304 h 4939827"/>
              <a:gd name="connsiteX157" fmla="*/ 5825953 w 12192000"/>
              <a:gd name="connsiteY157" fmla="*/ 147907 h 4939827"/>
              <a:gd name="connsiteX158" fmla="*/ 5856168 w 12192000"/>
              <a:gd name="connsiteY158" fmla="*/ 158719 h 4939827"/>
              <a:gd name="connsiteX159" fmla="*/ 5862476 w 12192000"/>
              <a:gd name="connsiteY159" fmla="*/ 172447 h 4939827"/>
              <a:gd name="connsiteX160" fmla="*/ 5882195 w 12192000"/>
              <a:gd name="connsiteY160" fmla="*/ 173195 h 4939827"/>
              <a:gd name="connsiteX161" fmla="*/ 5887271 w 12192000"/>
              <a:gd name="connsiteY161" fmla="*/ 176084 h 4939827"/>
              <a:gd name="connsiteX162" fmla="*/ 5916552 w 12192000"/>
              <a:gd name="connsiteY162" fmla="*/ 189955 h 4939827"/>
              <a:gd name="connsiteX163" fmla="*/ 5983240 w 12192000"/>
              <a:gd name="connsiteY163" fmla="*/ 152755 h 4939827"/>
              <a:gd name="connsiteX164" fmla="*/ 6061852 w 12192000"/>
              <a:gd name="connsiteY164" fmla="*/ 161953 h 4939827"/>
              <a:gd name="connsiteX165" fmla="*/ 6408386 w 12192000"/>
              <a:gd name="connsiteY165" fmla="*/ 157590 h 4939827"/>
              <a:gd name="connsiteX166" fmla="*/ 6531386 w 12192000"/>
              <a:gd name="connsiteY166" fmla="*/ 156103 h 4939827"/>
              <a:gd name="connsiteX167" fmla="*/ 6721509 w 12192000"/>
              <a:gd name="connsiteY167" fmla="*/ 54829 h 4939827"/>
              <a:gd name="connsiteX168" fmla="*/ 6947884 w 12192000"/>
              <a:gd name="connsiteY168" fmla="*/ 47587 h 4939827"/>
              <a:gd name="connsiteX169" fmla="*/ 6965101 w 12192000"/>
              <a:gd name="connsiteY169" fmla="*/ 25718 h 4939827"/>
              <a:gd name="connsiteX170" fmla="*/ 6986370 w 12192000"/>
              <a:gd name="connsiteY170" fmla="*/ 12659 h 4939827"/>
              <a:gd name="connsiteX171" fmla="*/ 6989536 w 12192000"/>
              <a:gd name="connsiteY171" fmla="*/ 14528 h 4939827"/>
              <a:gd name="connsiteX172" fmla="*/ 7015933 w 12192000"/>
              <a:gd name="connsiteY172" fmla="*/ 9653 h 4939827"/>
              <a:gd name="connsiteX173" fmla="*/ 7020592 w 12192000"/>
              <a:gd name="connsiteY173" fmla="*/ 1651 h 4939827"/>
              <a:gd name="connsiteX174" fmla="*/ 7025905 w 12192000"/>
              <a:gd name="connsiteY174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37675 w 12192000"/>
              <a:gd name="connsiteY17" fmla="*/ 204438 h 4939827"/>
              <a:gd name="connsiteX18" fmla="*/ 7952584 w 12192000"/>
              <a:gd name="connsiteY18" fmla="*/ 170181 h 4939827"/>
              <a:gd name="connsiteX19" fmla="*/ 8009534 w 12192000"/>
              <a:gd name="connsiteY19" fmla="*/ 176441 h 4939827"/>
              <a:gd name="connsiteX20" fmla="*/ 8058681 w 12192000"/>
              <a:gd name="connsiteY20" fmla="*/ 219431 h 4939827"/>
              <a:gd name="connsiteX21" fmla="*/ 8126175 w 12192000"/>
              <a:gd name="connsiteY21" fmla="*/ 240005 h 4939827"/>
              <a:gd name="connsiteX22" fmla="*/ 8166439 w 12192000"/>
              <a:gd name="connsiteY22" fmla="*/ 252699 h 4939827"/>
              <a:gd name="connsiteX23" fmla="*/ 8281371 w 12192000"/>
              <a:gd name="connsiteY23" fmla="*/ 256875 h 4939827"/>
              <a:gd name="connsiteX24" fmla="*/ 8381609 w 12192000"/>
              <a:gd name="connsiteY24" fmla="*/ 240618 h 4939827"/>
              <a:gd name="connsiteX25" fmla="*/ 8406759 w 12192000"/>
              <a:gd name="connsiteY25" fmla="*/ 232517 h 4939827"/>
              <a:gd name="connsiteX26" fmla="*/ 8426506 w 12192000"/>
              <a:gd name="connsiteY26" fmla="*/ 241842 h 4939827"/>
              <a:gd name="connsiteX27" fmla="*/ 8427949 w 12192000"/>
              <a:gd name="connsiteY27" fmla="*/ 240981 h 4939827"/>
              <a:gd name="connsiteX28" fmla="*/ 8441468 w 12192000"/>
              <a:gd name="connsiteY28" fmla="*/ 241157 h 4939827"/>
              <a:gd name="connsiteX29" fmla="*/ 8565757 w 12192000"/>
              <a:gd name="connsiteY29" fmla="*/ 255317 h 4939827"/>
              <a:gd name="connsiteX30" fmla="*/ 8573171 w 12192000"/>
              <a:gd name="connsiteY30" fmla="*/ 258426 h 4939827"/>
              <a:gd name="connsiteX31" fmla="*/ 8573548 w 12192000"/>
              <a:gd name="connsiteY31" fmla="*/ 258241 h 4939827"/>
              <a:gd name="connsiteX32" fmla="*/ 8581827 w 12192000"/>
              <a:gd name="connsiteY32" fmla="*/ 261028 h 4939827"/>
              <a:gd name="connsiteX33" fmla="*/ 8586687 w 12192000"/>
              <a:gd name="connsiteY33" fmla="*/ 264089 h 4939827"/>
              <a:gd name="connsiteX34" fmla="*/ 8601067 w 12192000"/>
              <a:gd name="connsiteY34" fmla="*/ 270114 h 4939827"/>
              <a:gd name="connsiteX35" fmla="*/ 8672650 w 12192000"/>
              <a:gd name="connsiteY35" fmla="*/ 254821 h 4939827"/>
              <a:gd name="connsiteX36" fmla="*/ 8785543 w 12192000"/>
              <a:gd name="connsiteY36" fmla="*/ 263406 h 4939827"/>
              <a:gd name="connsiteX37" fmla="*/ 8830588 w 12192000"/>
              <a:gd name="connsiteY37" fmla="*/ 265483 h 4939827"/>
              <a:gd name="connsiteX38" fmla="*/ 8905142 w 12192000"/>
              <a:gd name="connsiteY38" fmla="*/ 264958 h 4939827"/>
              <a:gd name="connsiteX39" fmla="*/ 8968582 w 12192000"/>
              <a:gd name="connsiteY39" fmla="*/ 262728 h 4939827"/>
              <a:gd name="connsiteX40" fmla="*/ 8972994 w 12192000"/>
              <a:gd name="connsiteY40" fmla="*/ 263284 h 4939827"/>
              <a:gd name="connsiteX41" fmla="*/ 9004605 w 12192000"/>
              <a:gd name="connsiteY41" fmla="*/ 258041 h 4939827"/>
              <a:gd name="connsiteX42" fmla="*/ 9016165 w 12192000"/>
              <a:gd name="connsiteY42" fmla="*/ 261258 h 4939827"/>
              <a:gd name="connsiteX43" fmla="*/ 9043297 w 12192000"/>
              <a:gd name="connsiteY43" fmla="*/ 281547 h 4939827"/>
              <a:gd name="connsiteX44" fmla="*/ 9048315 w 12192000"/>
              <a:gd name="connsiteY44" fmla="*/ 279264 h 4939827"/>
              <a:gd name="connsiteX45" fmla="*/ 9054706 w 12192000"/>
              <a:gd name="connsiteY45" fmla="*/ 278538 h 4939827"/>
              <a:gd name="connsiteX46" fmla="*/ 9070919 w 12192000"/>
              <a:gd name="connsiteY46" fmla="*/ 281810 h 4939827"/>
              <a:gd name="connsiteX47" fmla="*/ 9076813 w 12192000"/>
              <a:gd name="connsiteY47" fmla="*/ 283909 h 4939827"/>
              <a:gd name="connsiteX48" fmla="*/ 9085871 w 12192000"/>
              <a:gd name="connsiteY48" fmla="*/ 285133 h 4939827"/>
              <a:gd name="connsiteX49" fmla="*/ 9086159 w 12192000"/>
              <a:gd name="connsiteY49" fmla="*/ 284887 h 4939827"/>
              <a:gd name="connsiteX50" fmla="*/ 9134606 w 12192000"/>
              <a:gd name="connsiteY50" fmla="*/ 288168 h 4939827"/>
              <a:gd name="connsiteX51" fmla="*/ 9195590 w 12192000"/>
              <a:gd name="connsiteY51" fmla="*/ 279568 h 4939827"/>
              <a:gd name="connsiteX52" fmla="*/ 9219336 w 12192000"/>
              <a:gd name="connsiteY52" fmla="*/ 278133 h 4939827"/>
              <a:gd name="connsiteX53" fmla="*/ 9232362 w 12192000"/>
              <a:gd name="connsiteY53" fmla="*/ 275894 h 4939827"/>
              <a:gd name="connsiteX54" fmla="*/ 9233396 w 12192000"/>
              <a:gd name="connsiteY54" fmla="*/ 274803 h 4939827"/>
              <a:gd name="connsiteX55" fmla="*/ 9256213 w 12192000"/>
              <a:gd name="connsiteY55" fmla="*/ 281576 h 4939827"/>
              <a:gd name="connsiteX56" fmla="*/ 9262377 w 12192000"/>
              <a:gd name="connsiteY56" fmla="*/ 286635 h 4939827"/>
              <a:gd name="connsiteX57" fmla="*/ 9287089 w 12192000"/>
              <a:gd name="connsiteY57" fmla="*/ 303891 h 4939827"/>
              <a:gd name="connsiteX58" fmla="*/ 9371484 w 12192000"/>
              <a:gd name="connsiteY58" fmla="*/ 329634 h 4939827"/>
              <a:gd name="connsiteX59" fmla="*/ 9404829 w 12192000"/>
              <a:gd name="connsiteY59" fmla="*/ 339038 h 4939827"/>
              <a:gd name="connsiteX60" fmla="*/ 9427021 w 12192000"/>
              <a:gd name="connsiteY60" fmla="*/ 358784 h 4939827"/>
              <a:gd name="connsiteX61" fmla="*/ 9670844 w 12192000"/>
              <a:gd name="connsiteY61" fmla="*/ 405128 h 4939827"/>
              <a:gd name="connsiteX62" fmla="*/ 9816083 w 12192000"/>
              <a:gd name="connsiteY62" fmla="*/ 416573 h 4939827"/>
              <a:gd name="connsiteX63" fmla="*/ 9936741 w 12192000"/>
              <a:gd name="connsiteY63" fmla="*/ 437044 h 4939827"/>
              <a:gd name="connsiteX64" fmla="*/ 10050093 w 12192000"/>
              <a:gd name="connsiteY64" fmla="*/ 443783 h 4939827"/>
              <a:gd name="connsiteX65" fmla="*/ 10130090 w 12192000"/>
              <a:gd name="connsiteY65" fmla="*/ 459520 h 4939827"/>
              <a:gd name="connsiteX66" fmla="*/ 10173456 w 12192000"/>
              <a:gd name="connsiteY66" fmla="*/ 457749 h 4939827"/>
              <a:gd name="connsiteX67" fmla="*/ 10218232 w 12192000"/>
              <a:gd name="connsiteY67" fmla="*/ 459820 h 4939827"/>
              <a:gd name="connsiteX68" fmla="*/ 10354176 w 12192000"/>
              <a:gd name="connsiteY68" fmla="*/ 471377 h 4939827"/>
              <a:gd name="connsiteX69" fmla="*/ 10430681 w 12192000"/>
              <a:gd name="connsiteY69" fmla="*/ 481226 h 4939827"/>
              <a:gd name="connsiteX70" fmla="*/ 10478169 w 12192000"/>
              <a:gd name="connsiteY70" fmla="*/ 481774 h 4939827"/>
              <a:gd name="connsiteX71" fmla="*/ 10540907 w 12192000"/>
              <a:gd name="connsiteY71" fmla="*/ 485607 h 4939827"/>
              <a:gd name="connsiteX72" fmla="*/ 10614941 w 12192000"/>
              <a:gd name="connsiteY72" fmla="*/ 487592 h 4939827"/>
              <a:gd name="connsiteX73" fmla="*/ 10674098 w 12192000"/>
              <a:gd name="connsiteY73" fmla="*/ 521656 h 4939827"/>
              <a:gd name="connsiteX74" fmla="*/ 10874834 w 12192000"/>
              <a:gd name="connsiteY74" fmla="*/ 574867 h 4939827"/>
              <a:gd name="connsiteX75" fmla="*/ 10944981 w 12192000"/>
              <a:gd name="connsiteY75" fmla="*/ 615042 h 4939827"/>
              <a:gd name="connsiteX76" fmla="*/ 11006376 w 12192000"/>
              <a:gd name="connsiteY76" fmla="*/ 645957 h 4939827"/>
              <a:gd name="connsiteX77" fmla="*/ 11076308 w 12192000"/>
              <a:gd name="connsiteY77" fmla="*/ 675698 h 4939827"/>
              <a:gd name="connsiteX78" fmla="*/ 11148789 w 12192000"/>
              <a:gd name="connsiteY78" fmla="*/ 685041 h 4939827"/>
              <a:gd name="connsiteX79" fmla="*/ 11249129 w 12192000"/>
              <a:gd name="connsiteY79" fmla="*/ 684218 h 4939827"/>
              <a:gd name="connsiteX80" fmla="*/ 11299915 w 12192000"/>
              <a:gd name="connsiteY80" fmla="*/ 692177 h 4939827"/>
              <a:gd name="connsiteX81" fmla="*/ 11386973 w 12192000"/>
              <a:gd name="connsiteY81" fmla="*/ 708209 h 4939827"/>
              <a:gd name="connsiteX82" fmla="*/ 11500105 w 12192000"/>
              <a:gd name="connsiteY82" fmla="*/ 735014 h 4939827"/>
              <a:gd name="connsiteX83" fmla="*/ 11621735 w 12192000"/>
              <a:gd name="connsiteY83" fmla="*/ 789584 h 4939827"/>
              <a:gd name="connsiteX84" fmla="*/ 11691200 w 12192000"/>
              <a:gd name="connsiteY84" fmla="*/ 867902 h 4939827"/>
              <a:gd name="connsiteX85" fmla="*/ 11819427 w 12192000"/>
              <a:gd name="connsiteY85" fmla="*/ 911634 h 4939827"/>
              <a:gd name="connsiteX86" fmla="*/ 11969720 w 12192000"/>
              <a:gd name="connsiteY86" fmla="*/ 964737 h 4939827"/>
              <a:gd name="connsiteX87" fmla="*/ 12055766 w 12192000"/>
              <a:gd name="connsiteY87" fmla="*/ 991268 h 4939827"/>
              <a:gd name="connsiteX88" fmla="*/ 12171539 w 12192000"/>
              <a:gd name="connsiteY88" fmla="*/ 995427 h 4939827"/>
              <a:gd name="connsiteX89" fmla="*/ 12187831 w 12192000"/>
              <a:gd name="connsiteY89" fmla="*/ 996580 h 4939827"/>
              <a:gd name="connsiteX90" fmla="*/ 12192000 w 12192000"/>
              <a:gd name="connsiteY90" fmla="*/ 996726 h 4939827"/>
              <a:gd name="connsiteX91" fmla="*/ 12192000 w 12192000"/>
              <a:gd name="connsiteY91" fmla="*/ 4939827 h 4939827"/>
              <a:gd name="connsiteX92" fmla="*/ 0 w 12192000"/>
              <a:gd name="connsiteY92" fmla="*/ 4939827 h 4939827"/>
              <a:gd name="connsiteX93" fmla="*/ 0 w 12192000"/>
              <a:gd name="connsiteY93" fmla="*/ 512043 h 4939827"/>
              <a:gd name="connsiteX94" fmla="*/ 7381 w 12192000"/>
              <a:gd name="connsiteY94" fmla="*/ 512580 h 4939827"/>
              <a:gd name="connsiteX95" fmla="*/ 100029 w 12192000"/>
              <a:gd name="connsiteY95" fmla="*/ 504758 h 4939827"/>
              <a:gd name="connsiteX96" fmla="*/ 155244 w 12192000"/>
              <a:gd name="connsiteY96" fmla="*/ 525130 h 4939827"/>
              <a:gd name="connsiteX97" fmla="*/ 254366 w 12192000"/>
              <a:gd name="connsiteY97" fmla="*/ 534449 h 4939827"/>
              <a:gd name="connsiteX98" fmla="*/ 447292 w 12192000"/>
              <a:gd name="connsiteY98" fmla="*/ 542725 h 4939827"/>
              <a:gd name="connsiteX99" fmla="*/ 628105 w 12192000"/>
              <a:gd name="connsiteY99" fmla="*/ 547853 h 4939827"/>
              <a:gd name="connsiteX100" fmla="*/ 783146 w 12192000"/>
              <a:gd name="connsiteY100" fmla="*/ 591799 h 4939827"/>
              <a:gd name="connsiteX101" fmla="*/ 1043676 w 12192000"/>
              <a:gd name="connsiteY101" fmla="*/ 591887 h 4939827"/>
              <a:gd name="connsiteX102" fmla="*/ 1281816 w 12192000"/>
              <a:gd name="connsiteY102" fmla="*/ 520946 h 4939827"/>
              <a:gd name="connsiteX103" fmla="*/ 1486347 w 12192000"/>
              <a:gd name="connsiteY103" fmla="*/ 487310 h 4939827"/>
              <a:gd name="connsiteX104" fmla="*/ 1568079 w 12192000"/>
              <a:gd name="connsiteY104" fmla="*/ 462531 h 4939827"/>
              <a:gd name="connsiteX105" fmla="*/ 1622516 w 12192000"/>
              <a:gd name="connsiteY105" fmla="*/ 466058 h 4939827"/>
              <a:gd name="connsiteX106" fmla="*/ 1655457 w 12192000"/>
              <a:gd name="connsiteY106" fmla="*/ 465359 h 4939827"/>
              <a:gd name="connsiteX107" fmla="*/ 1717454 w 12192000"/>
              <a:gd name="connsiteY107" fmla="*/ 417203 h 4939827"/>
              <a:gd name="connsiteX108" fmla="*/ 1913794 w 12192000"/>
              <a:gd name="connsiteY108" fmla="*/ 365255 h 4939827"/>
              <a:gd name="connsiteX109" fmla="*/ 2129762 w 12192000"/>
              <a:gd name="connsiteY109" fmla="*/ 367832 h 4939827"/>
              <a:gd name="connsiteX110" fmla="*/ 2376970 w 12192000"/>
              <a:gd name="connsiteY110" fmla="*/ 350129 h 4939827"/>
              <a:gd name="connsiteX111" fmla="*/ 2480155 w 12192000"/>
              <a:gd name="connsiteY111" fmla="*/ 359227 h 4939827"/>
              <a:gd name="connsiteX112" fmla="*/ 2586782 w 12192000"/>
              <a:gd name="connsiteY112" fmla="*/ 339352 h 4939827"/>
              <a:gd name="connsiteX113" fmla="*/ 2654496 w 12192000"/>
              <a:gd name="connsiteY113" fmla="*/ 315431 h 4939827"/>
              <a:gd name="connsiteX114" fmla="*/ 2788947 w 12192000"/>
              <a:gd name="connsiteY114" fmla="*/ 250375 h 4939827"/>
              <a:gd name="connsiteX115" fmla="*/ 2885389 w 12192000"/>
              <a:gd name="connsiteY115" fmla="*/ 255259 h 4939827"/>
              <a:gd name="connsiteX116" fmla="*/ 3045916 w 12192000"/>
              <a:gd name="connsiteY116" fmla="*/ 261030 h 4939827"/>
              <a:gd name="connsiteX117" fmla="*/ 3074187 w 12192000"/>
              <a:gd name="connsiteY117" fmla="*/ 243226 h 4939827"/>
              <a:gd name="connsiteX118" fmla="*/ 3103677 w 12192000"/>
              <a:gd name="connsiteY118" fmla="*/ 209527 h 4939827"/>
              <a:gd name="connsiteX119" fmla="*/ 3126759 w 12192000"/>
              <a:gd name="connsiteY119" fmla="*/ 211226 h 4939827"/>
              <a:gd name="connsiteX120" fmla="*/ 3164020 w 12192000"/>
              <a:gd name="connsiteY120" fmla="*/ 212779 h 4939827"/>
              <a:gd name="connsiteX121" fmla="*/ 3285019 w 12192000"/>
              <a:gd name="connsiteY121" fmla="*/ 220535 h 4939827"/>
              <a:gd name="connsiteX122" fmla="*/ 3365154 w 12192000"/>
              <a:gd name="connsiteY122" fmla="*/ 226416 h 4939827"/>
              <a:gd name="connsiteX123" fmla="*/ 3367507 w 12192000"/>
              <a:gd name="connsiteY123" fmla="*/ 225416 h 4939827"/>
              <a:gd name="connsiteX124" fmla="*/ 3387567 w 12192000"/>
              <a:gd name="connsiteY124" fmla="*/ 227103 h 4939827"/>
              <a:gd name="connsiteX125" fmla="*/ 3424753 w 12192000"/>
              <a:gd name="connsiteY125" fmla="*/ 244380 h 4939827"/>
              <a:gd name="connsiteX126" fmla="*/ 3498001 w 12192000"/>
              <a:gd name="connsiteY126" fmla="*/ 231941 h 4939827"/>
              <a:gd name="connsiteX127" fmla="*/ 3561557 w 12192000"/>
              <a:gd name="connsiteY127" fmla="*/ 228095 h 4939827"/>
              <a:gd name="connsiteX128" fmla="*/ 3611920 w 12192000"/>
              <a:gd name="connsiteY128" fmla="*/ 218094 h 4939827"/>
              <a:gd name="connsiteX129" fmla="*/ 3620528 w 12192000"/>
              <a:gd name="connsiteY129" fmla="*/ 218788 h 4939827"/>
              <a:gd name="connsiteX130" fmla="*/ 3620766 w 12192000"/>
              <a:gd name="connsiteY130" fmla="*/ 218511 h 4939827"/>
              <a:gd name="connsiteX131" fmla="*/ 3629977 w 12192000"/>
              <a:gd name="connsiteY131" fmla="*/ 218664 h 4939827"/>
              <a:gd name="connsiteX132" fmla="*/ 3636217 w 12192000"/>
              <a:gd name="connsiteY132" fmla="*/ 220048 h 4939827"/>
              <a:gd name="connsiteX133" fmla="*/ 3709484 w 12192000"/>
              <a:gd name="connsiteY133" fmla="*/ 186927 h 4939827"/>
              <a:gd name="connsiteX134" fmla="*/ 3761342 w 12192000"/>
              <a:gd name="connsiteY134" fmla="*/ 177474 h 4939827"/>
              <a:gd name="connsiteX135" fmla="*/ 3799748 w 12192000"/>
              <a:gd name="connsiteY135" fmla="*/ 167154 h 4939827"/>
              <a:gd name="connsiteX136" fmla="*/ 3812225 w 12192000"/>
              <a:gd name="connsiteY136" fmla="*/ 189020 h 4939827"/>
              <a:gd name="connsiteX137" fmla="*/ 3864537 w 12192000"/>
              <a:gd name="connsiteY137" fmla="*/ 200742 h 4939827"/>
              <a:gd name="connsiteX138" fmla="*/ 4028476 w 12192000"/>
              <a:gd name="connsiteY138" fmla="*/ 223679 h 4939827"/>
              <a:gd name="connsiteX139" fmla="*/ 4191582 w 12192000"/>
              <a:gd name="connsiteY139" fmla="*/ 238952 h 4939827"/>
              <a:gd name="connsiteX140" fmla="*/ 4251024 w 12192000"/>
              <a:gd name="connsiteY140" fmla="*/ 240874 h 4939827"/>
              <a:gd name="connsiteX141" fmla="*/ 4355275 w 12192000"/>
              <a:gd name="connsiteY141" fmla="*/ 260205 h 4939827"/>
              <a:gd name="connsiteX142" fmla="*/ 4423807 w 12192000"/>
              <a:gd name="connsiteY142" fmla="*/ 270366 h 4939827"/>
              <a:gd name="connsiteX143" fmla="*/ 4558432 w 12192000"/>
              <a:gd name="connsiteY143" fmla="*/ 269194 h 4939827"/>
              <a:gd name="connsiteX144" fmla="*/ 4635061 w 12192000"/>
              <a:gd name="connsiteY144" fmla="*/ 280682 h 4939827"/>
              <a:gd name="connsiteX145" fmla="*/ 4807427 w 12192000"/>
              <a:gd name="connsiteY145" fmla="*/ 276835 h 4939827"/>
              <a:gd name="connsiteX146" fmla="*/ 5028933 w 12192000"/>
              <a:gd name="connsiteY146" fmla="*/ 183887 h 4939827"/>
              <a:gd name="connsiteX147" fmla="*/ 5093642 w 12192000"/>
              <a:gd name="connsiteY147" fmla="*/ 177214 h 4939827"/>
              <a:gd name="connsiteX148" fmla="*/ 5102642 w 12192000"/>
              <a:gd name="connsiteY148" fmla="*/ 186816 h 4939827"/>
              <a:gd name="connsiteX149" fmla="*/ 5193590 w 12192000"/>
              <a:gd name="connsiteY149" fmla="*/ 136361 h 4939827"/>
              <a:gd name="connsiteX150" fmla="*/ 5323922 w 12192000"/>
              <a:gd name="connsiteY150" fmla="*/ 146332 h 4939827"/>
              <a:gd name="connsiteX151" fmla="*/ 5421860 w 12192000"/>
              <a:gd name="connsiteY151" fmla="*/ 167298 h 4939827"/>
              <a:gd name="connsiteX152" fmla="*/ 5476948 w 12192000"/>
              <a:gd name="connsiteY152" fmla="*/ 173249 h 4939827"/>
              <a:gd name="connsiteX153" fmla="*/ 5516842 w 12192000"/>
              <a:gd name="connsiteY153" fmla="*/ 184018 h 4939827"/>
              <a:gd name="connsiteX154" fmla="*/ 5619415 w 12192000"/>
              <a:gd name="connsiteY154" fmla="*/ 176781 h 4939827"/>
              <a:gd name="connsiteX155" fmla="*/ 5789867 w 12192000"/>
              <a:gd name="connsiteY155" fmla="*/ 150304 h 4939827"/>
              <a:gd name="connsiteX156" fmla="*/ 5825953 w 12192000"/>
              <a:gd name="connsiteY156" fmla="*/ 147907 h 4939827"/>
              <a:gd name="connsiteX157" fmla="*/ 5856168 w 12192000"/>
              <a:gd name="connsiteY157" fmla="*/ 158719 h 4939827"/>
              <a:gd name="connsiteX158" fmla="*/ 5862476 w 12192000"/>
              <a:gd name="connsiteY158" fmla="*/ 172447 h 4939827"/>
              <a:gd name="connsiteX159" fmla="*/ 5882195 w 12192000"/>
              <a:gd name="connsiteY159" fmla="*/ 173195 h 4939827"/>
              <a:gd name="connsiteX160" fmla="*/ 5887271 w 12192000"/>
              <a:gd name="connsiteY160" fmla="*/ 176084 h 4939827"/>
              <a:gd name="connsiteX161" fmla="*/ 5916552 w 12192000"/>
              <a:gd name="connsiteY161" fmla="*/ 189955 h 4939827"/>
              <a:gd name="connsiteX162" fmla="*/ 5983240 w 12192000"/>
              <a:gd name="connsiteY162" fmla="*/ 152755 h 4939827"/>
              <a:gd name="connsiteX163" fmla="*/ 6061852 w 12192000"/>
              <a:gd name="connsiteY163" fmla="*/ 161953 h 4939827"/>
              <a:gd name="connsiteX164" fmla="*/ 6408386 w 12192000"/>
              <a:gd name="connsiteY164" fmla="*/ 157590 h 4939827"/>
              <a:gd name="connsiteX165" fmla="*/ 6531386 w 12192000"/>
              <a:gd name="connsiteY165" fmla="*/ 156103 h 4939827"/>
              <a:gd name="connsiteX166" fmla="*/ 6721509 w 12192000"/>
              <a:gd name="connsiteY166" fmla="*/ 54829 h 4939827"/>
              <a:gd name="connsiteX167" fmla="*/ 6947884 w 12192000"/>
              <a:gd name="connsiteY167" fmla="*/ 47587 h 4939827"/>
              <a:gd name="connsiteX168" fmla="*/ 6965101 w 12192000"/>
              <a:gd name="connsiteY168" fmla="*/ 25718 h 4939827"/>
              <a:gd name="connsiteX169" fmla="*/ 6986370 w 12192000"/>
              <a:gd name="connsiteY169" fmla="*/ 12659 h 4939827"/>
              <a:gd name="connsiteX170" fmla="*/ 6989536 w 12192000"/>
              <a:gd name="connsiteY170" fmla="*/ 14528 h 4939827"/>
              <a:gd name="connsiteX171" fmla="*/ 7015933 w 12192000"/>
              <a:gd name="connsiteY171" fmla="*/ 9653 h 4939827"/>
              <a:gd name="connsiteX172" fmla="*/ 7020592 w 12192000"/>
              <a:gd name="connsiteY172" fmla="*/ 1651 h 4939827"/>
              <a:gd name="connsiteX173" fmla="*/ 7025905 w 12192000"/>
              <a:gd name="connsiteY173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37675 w 12192000"/>
              <a:gd name="connsiteY17" fmla="*/ 204438 h 4939827"/>
              <a:gd name="connsiteX18" fmla="*/ 7952584 w 12192000"/>
              <a:gd name="connsiteY18" fmla="*/ 170181 h 4939827"/>
              <a:gd name="connsiteX19" fmla="*/ 8009534 w 12192000"/>
              <a:gd name="connsiteY19" fmla="*/ 176441 h 4939827"/>
              <a:gd name="connsiteX20" fmla="*/ 8058681 w 12192000"/>
              <a:gd name="connsiteY20" fmla="*/ 219431 h 4939827"/>
              <a:gd name="connsiteX21" fmla="*/ 8126175 w 12192000"/>
              <a:gd name="connsiteY21" fmla="*/ 240005 h 4939827"/>
              <a:gd name="connsiteX22" fmla="*/ 8166439 w 12192000"/>
              <a:gd name="connsiteY22" fmla="*/ 252699 h 4939827"/>
              <a:gd name="connsiteX23" fmla="*/ 8281371 w 12192000"/>
              <a:gd name="connsiteY23" fmla="*/ 256875 h 4939827"/>
              <a:gd name="connsiteX24" fmla="*/ 8381609 w 12192000"/>
              <a:gd name="connsiteY24" fmla="*/ 240618 h 4939827"/>
              <a:gd name="connsiteX25" fmla="*/ 8406759 w 12192000"/>
              <a:gd name="connsiteY25" fmla="*/ 232517 h 4939827"/>
              <a:gd name="connsiteX26" fmla="*/ 8426506 w 12192000"/>
              <a:gd name="connsiteY26" fmla="*/ 241842 h 4939827"/>
              <a:gd name="connsiteX27" fmla="*/ 8427949 w 12192000"/>
              <a:gd name="connsiteY27" fmla="*/ 240981 h 4939827"/>
              <a:gd name="connsiteX28" fmla="*/ 8441468 w 12192000"/>
              <a:gd name="connsiteY28" fmla="*/ 241157 h 4939827"/>
              <a:gd name="connsiteX29" fmla="*/ 8565757 w 12192000"/>
              <a:gd name="connsiteY29" fmla="*/ 255317 h 4939827"/>
              <a:gd name="connsiteX30" fmla="*/ 8573171 w 12192000"/>
              <a:gd name="connsiteY30" fmla="*/ 258426 h 4939827"/>
              <a:gd name="connsiteX31" fmla="*/ 8573548 w 12192000"/>
              <a:gd name="connsiteY31" fmla="*/ 258241 h 4939827"/>
              <a:gd name="connsiteX32" fmla="*/ 8581827 w 12192000"/>
              <a:gd name="connsiteY32" fmla="*/ 261028 h 4939827"/>
              <a:gd name="connsiteX33" fmla="*/ 8586687 w 12192000"/>
              <a:gd name="connsiteY33" fmla="*/ 264089 h 4939827"/>
              <a:gd name="connsiteX34" fmla="*/ 8601067 w 12192000"/>
              <a:gd name="connsiteY34" fmla="*/ 270114 h 4939827"/>
              <a:gd name="connsiteX35" fmla="*/ 8672650 w 12192000"/>
              <a:gd name="connsiteY35" fmla="*/ 254821 h 4939827"/>
              <a:gd name="connsiteX36" fmla="*/ 8785543 w 12192000"/>
              <a:gd name="connsiteY36" fmla="*/ 263406 h 4939827"/>
              <a:gd name="connsiteX37" fmla="*/ 8830588 w 12192000"/>
              <a:gd name="connsiteY37" fmla="*/ 265483 h 4939827"/>
              <a:gd name="connsiteX38" fmla="*/ 8905142 w 12192000"/>
              <a:gd name="connsiteY38" fmla="*/ 264958 h 4939827"/>
              <a:gd name="connsiteX39" fmla="*/ 8968582 w 12192000"/>
              <a:gd name="connsiteY39" fmla="*/ 262728 h 4939827"/>
              <a:gd name="connsiteX40" fmla="*/ 8972994 w 12192000"/>
              <a:gd name="connsiteY40" fmla="*/ 263284 h 4939827"/>
              <a:gd name="connsiteX41" fmla="*/ 9004605 w 12192000"/>
              <a:gd name="connsiteY41" fmla="*/ 258041 h 4939827"/>
              <a:gd name="connsiteX42" fmla="*/ 9016165 w 12192000"/>
              <a:gd name="connsiteY42" fmla="*/ 261258 h 4939827"/>
              <a:gd name="connsiteX43" fmla="*/ 9043297 w 12192000"/>
              <a:gd name="connsiteY43" fmla="*/ 281547 h 4939827"/>
              <a:gd name="connsiteX44" fmla="*/ 9048315 w 12192000"/>
              <a:gd name="connsiteY44" fmla="*/ 279264 h 4939827"/>
              <a:gd name="connsiteX45" fmla="*/ 9054706 w 12192000"/>
              <a:gd name="connsiteY45" fmla="*/ 278538 h 4939827"/>
              <a:gd name="connsiteX46" fmla="*/ 9070919 w 12192000"/>
              <a:gd name="connsiteY46" fmla="*/ 281810 h 4939827"/>
              <a:gd name="connsiteX47" fmla="*/ 9076813 w 12192000"/>
              <a:gd name="connsiteY47" fmla="*/ 283909 h 4939827"/>
              <a:gd name="connsiteX48" fmla="*/ 9085871 w 12192000"/>
              <a:gd name="connsiteY48" fmla="*/ 285133 h 4939827"/>
              <a:gd name="connsiteX49" fmla="*/ 9086159 w 12192000"/>
              <a:gd name="connsiteY49" fmla="*/ 284887 h 4939827"/>
              <a:gd name="connsiteX50" fmla="*/ 9134606 w 12192000"/>
              <a:gd name="connsiteY50" fmla="*/ 288168 h 4939827"/>
              <a:gd name="connsiteX51" fmla="*/ 9195590 w 12192000"/>
              <a:gd name="connsiteY51" fmla="*/ 279568 h 4939827"/>
              <a:gd name="connsiteX52" fmla="*/ 9219336 w 12192000"/>
              <a:gd name="connsiteY52" fmla="*/ 278133 h 4939827"/>
              <a:gd name="connsiteX53" fmla="*/ 9232362 w 12192000"/>
              <a:gd name="connsiteY53" fmla="*/ 275894 h 4939827"/>
              <a:gd name="connsiteX54" fmla="*/ 9233396 w 12192000"/>
              <a:gd name="connsiteY54" fmla="*/ 274803 h 4939827"/>
              <a:gd name="connsiteX55" fmla="*/ 9256213 w 12192000"/>
              <a:gd name="connsiteY55" fmla="*/ 281576 h 4939827"/>
              <a:gd name="connsiteX56" fmla="*/ 9262377 w 12192000"/>
              <a:gd name="connsiteY56" fmla="*/ 286635 h 4939827"/>
              <a:gd name="connsiteX57" fmla="*/ 9287089 w 12192000"/>
              <a:gd name="connsiteY57" fmla="*/ 303891 h 4939827"/>
              <a:gd name="connsiteX58" fmla="*/ 9371484 w 12192000"/>
              <a:gd name="connsiteY58" fmla="*/ 329634 h 4939827"/>
              <a:gd name="connsiteX59" fmla="*/ 9404829 w 12192000"/>
              <a:gd name="connsiteY59" fmla="*/ 339038 h 4939827"/>
              <a:gd name="connsiteX60" fmla="*/ 9427021 w 12192000"/>
              <a:gd name="connsiteY60" fmla="*/ 358784 h 4939827"/>
              <a:gd name="connsiteX61" fmla="*/ 9670844 w 12192000"/>
              <a:gd name="connsiteY61" fmla="*/ 405128 h 4939827"/>
              <a:gd name="connsiteX62" fmla="*/ 9816083 w 12192000"/>
              <a:gd name="connsiteY62" fmla="*/ 416573 h 4939827"/>
              <a:gd name="connsiteX63" fmla="*/ 9936741 w 12192000"/>
              <a:gd name="connsiteY63" fmla="*/ 437044 h 4939827"/>
              <a:gd name="connsiteX64" fmla="*/ 10050093 w 12192000"/>
              <a:gd name="connsiteY64" fmla="*/ 443783 h 4939827"/>
              <a:gd name="connsiteX65" fmla="*/ 10130090 w 12192000"/>
              <a:gd name="connsiteY65" fmla="*/ 459520 h 4939827"/>
              <a:gd name="connsiteX66" fmla="*/ 10173456 w 12192000"/>
              <a:gd name="connsiteY66" fmla="*/ 457749 h 4939827"/>
              <a:gd name="connsiteX67" fmla="*/ 10218232 w 12192000"/>
              <a:gd name="connsiteY67" fmla="*/ 459820 h 4939827"/>
              <a:gd name="connsiteX68" fmla="*/ 10354176 w 12192000"/>
              <a:gd name="connsiteY68" fmla="*/ 471377 h 4939827"/>
              <a:gd name="connsiteX69" fmla="*/ 10430681 w 12192000"/>
              <a:gd name="connsiteY69" fmla="*/ 481226 h 4939827"/>
              <a:gd name="connsiteX70" fmla="*/ 10478169 w 12192000"/>
              <a:gd name="connsiteY70" fmla="*/ 481774 h 4939827"/>
              <a:gd name="connsiteX71" fmla="*/ 10540907 w 12192000"/>
              <a:gd name="connsiteY71" fmla="*/ 485607 h 4939827"/>
              <a:gd name="connsiteX72" fmla="*/ 10614941 w 12192000"/>
              <a:gd name="connsiteY72" fmla="*/ 487592 h 4939827"/>
              <a:gd name="connsiteX73" fmla="*/ 10674098 w 12192000"/>
              <a:gd name="connsiteY73" fmla="*/ 521656 h 4939827"/>
              <a:gd name="connsiteX74" fmla="*/ 10874834 w 12192000"/>
              <a:gd name="connsiteY74" fmla="*/ 574867 h 4939827"/>
              <a:gd name="connsiteX75" fmla="*/ 10944981 w 12192000"/>
              <a:gd name="connsiteY75" fmla="*/ 615042 h 4939827"/>
              <a:gd name="connsiteX76" fmla="*/ 11006376 w 12192000"/>
              <a:gd name="connsiteY76" fmla="*/ 645957 h 4939827"/>
              <a:gd name="connsiteX77" fmla="*/ 11076308 w 12192000"/>
              <a:gd name="connsiteY77" fmla="*/ 675698 h 4939827"/>
              <a:gd name="connsiteX78" fmla="*/ 11148789 w 12192000"/>
              <a:gd name="connsiteY78" fmla="*/ 685041 h 4939827"/>
              <a:gd name="connsiteX79" fmla="*/ 11249129 w 12192000"/>
              <a:gd name="connsiteY79" fmla="*/ 684218 h 4939827"/>
              <a:gd name="connsiteX80" fmla="*/ 11299915 w 12192000"/>
              <a:gd name="connsiteY80" fmla="*/ 692177 h 4939827"/>
              <a:gd name="connsiteX81" fmla="*/ 11386973 w 12192000"/>
              <a:gd name="connsiteY81" fmla="*/ 708209 h 4939827"/>
              <a:gd name="connsiteX82" fmla="*/ 11500105 w 12192000"/>
              <a:gd name="connsiteY82" fmla="*/ 735014 h 4939827"/>
              <a:gd name="connsiteX83" fmla="*/ 11621735 w 12192000"/>
              <a:gd name="connsiteY83" fmla="*/ 789584 h 4939827"/>
              <a:gd name="connsiteX84" fmla="*/ 11691200 w 12192000"/>
              <a:gd name="connsiteY84" fmla="*/ 867902 h 4939827"/>
              <a:gd name="connsiteX85" fmla="*/ 11819427 w 12192000"/>
              <a:gd name="connsiteY85" fmla="*/ 911634 h 4939827"/>
              <a:gd name="connsiteX86" fmla="*/ 11969720 w 12192000"/>
              <a:gd name="connsiteY86" fmla="*/ 964737 h 4939827"/>
              <a:gd name="connsiteX87" fmla="*/ 12055766 w 12192000"/>
              <a:gd name="connsiteY87" fmla="*/ 991268 h 4939827"/>
              <a:gd name="connsiteX88" fmla="*/ 12171539 w 12192000"/>
              <a:gd name="connsiteY88" fmla="*/ 995427 h 4939827"/>
              <a:gd name="connsiteX89" fmla="*/ 12187831 w 12192000"/>
              <a:gd name="connsiteY89" fmla="*/ 996580 h 4939827"/>
              <a:gd name="connsiteX90" fmla="*/ 12192000 w 12192000"/>
              <a:gd name="connsiteY90" fmla="*/ 996726 h 4939827"/>
              <a:gd name="connsiteX91" fmla="*/ 12192000 w 12192000"/>
              <a:gd name="connsiteY91" fmla="*/ 4939827 h 4939827"/>
              <a:gd name="connsiteX92" fmla="*/ 0 w 12192000"/>
              <a:gd name="connsiteY92" fmla="*/ 4939827 h 4939827"/>
              <a:gd name="connsiteX93" fmla="*/ 0 w 12192000"/>
              <a:gd name="connsiteY93" fmla="*/ 512043 h 4939827"/>
              <a:gd name="connsiteX94" fmla="*/ 7381 w 12192000"/>
              <a:gd name="connsiteY94" fmla="*/ 512580 h 4939827"/>
              <a:gd name="connsiteX95" fmla="*/ 100029 w 12192000"/>
              <a:gd name="connsiteY95" fmla="*/ 504758 h 4939827"/>
              <a:gd name="connsiteX96" fmla="*/ 155244 w 12192000"/>
              <a:gd name="connsiteY96" fmla="*/ 525130 h 4939827"/>
              <a:gd name="connsiteX97" fmla="*/ 254366 w 12192000"/>
              <a:gd name="connsiteY97" fmla="*/ 534449 h 4939827"/>
              <a:gd name="connsiteX98" fmla="*/ 447292 w 12192000"/>
              <a:gd name="connsiteY98" fmla="*/ 542725 h 4939827"/>
              <a:gd name="connsiteX99" fmla="*/ 628105 w 12192000"/>
              <a:gd name="connsiteY99" fmla="*/ 547853 h 4939827"/>
              <a:gd name="connsiteX100" fmla="*/ 783146 w 12192000"/>
              <a:gd name="connsiteY100" fmla="*/ 591799 h 4939827"/>
              <a:gd name="connsiteX101" fmla="*/ 1043676 w 12192000"/>
              <a:gd name="connsiteY101" fmla="*/ 591887 h 4939827"/>
              <a:gd name="connsiteX102" fmla="*/ 1281816 w 12192000"/>
              <a:gd name="connsiteY102" fmla="*/ 520946 h 4939827"/>
              <a:gd name="connsiteX103" fmla="*/ 1486347 w 12192000"/>
              <a:gd name="connsiteY103" fmla="*/ 487310 h 4939827"/>
              <a:gd name="connsiteX104" fmla="*/ 1568079 w 12192000"/>
              <a:gd name="connsiteY104" fmla="*/ 462531 h 4939827"/>
              <a:gd name="connsiteX105" fmla="*/ 1622516 w 12192000"/>
              <a:gd name="connsiteY105" fmla="*/ 466058 h 4939827"/>
              <a:gd name="connsiteX106" fmla="*/ 1655457 w 12192000"/>
              <a:gd name="connsiteY106" fmla="*/ 465359 h 4939827"/>
              <a:gd name="connsiteX107" fmla="*/ 1717454 w 12192000"/>
              <a:gd name="connsiteY107" fmla="*/ 417203 h 4939827"/>
              <a:gd name="connsiteX108" fmla="*/ 1913794 w 12192000"/>
              <a:gd name="connsiteY108" fmla="*/ 365255 h 4939827"/>
              <a:gd name="connsiteX109" fmla="*/ 2129762 w 12192000"/>
              <a:gd name="connsiteY109" fmla="*/ 367832 h 4939827"/>
              <a:gd name="connsiteX110" fmla="*/ 2376970 w 12192000"/>
              <a:gd name="connsiteY110" fmla="*/ 350129 h 4939827"/>
              <a:gd name="connsiteX111" fmla="*/ 2480155 w 12192000"/>
              <a:gd name="connsiteY111" fmla="*/ 359227 h 4939827"/>
              <a:gd name="connsiteX112" fmla="*/ 2586782 w 12192000"/>
              <a:gd name="connsiteY112" fmla="*/ 339352 h 4939827"/>
              <a:gd name="connsiteX113" fmla="*/ 2654496 w 12192000"/>
              <a:gd name="connsiteY113" fmla="*/ 315431 h 4939827"/>
              <a:gd name="connsiteX114" fmla="*/ 2788947 w 12192000"/>
              <a:gd name="connsiteY114" fmla="*/ 250375 h 4939827"/>
              <a:gd name="connsiteX115" fmla="*/ 2885389 w 12192000"/>
              <a:gd name="connsiteY115" fmla="*/ 255259 h 4939827"/>
              <a:gd name="connsiteX116" fmla="*/ 3045916 w 12192000"/>
              <a:gd name="connsiteY116" fmla="*/ 261030 h 4939827"/>
              <a:gd name="connsiteX117" fmla="*/ 3074187 w 12192000"/>
              <a:gd name="connsiteY117" fmla="*/ 243226 h 4939827"/>
              <a:gd name="connsiteX118" fmla="*/ 3103677 w 12192000"/>
              <a:gd name="connsiteY118" fmla="*/ 209527 h 4939827"/>
              <a:gd name="connsiteX119" fmla="*/ 3126759 w 12192000"/>
              <a:gd name="connsiteY119" fmla="*/ 211226 h 4939827"/>
              <a:gd name="connsiteX120" fmla="*/ 3164020 w 12192000"/>
              <a:gd name="connsiteY120" fmla="*/ 212779 h 4939827"/>
              <a:gd name="connsiteX121" fmla="*/ 3285019 w 12192000"/>
              <a:gd name="connsiteY121" fmla="*/ 220535 h 4939827"/>
              <a:gd name="connsiteX122" fmla="*/ 3365154 w 12192000"/>
              <a:gd name="connsiteY122" fmla="*/ 226416 h 4939827"/>
              <a:gd name="connsiteX123" fmla="*/ 3367507 w 12192000"/>
              <a:gd name="connsiteY123" fmla="*/ 225416 h 4939827"/>
              <a:gd name="connsiteX124" fmla="*/ 3387567 w 12192000"/>
              <a:gd name="connsiteY124" fmla="*/ 227103 h 4939827"/>
              <a:gd name="connsiteX125" fmla="*/ 3424753 w 12192000"/>
              <a:gd name="connsiteY125" fmla="*/ 244380 h 4939827"/>
              <a:gd name="connsiteX126" fmla="*/ 3498001 w 12192000"/>
              <a:gd name="connsiteY126" fmla="*/ 231941 h 4939827"/>
              <a:gd name="connsiteX127" fmla="*/ 3561557 w 12192000"/>
              <a:gd name="connsiteY127" fmla="*/ 228095 h 4939827"/>
              <a:gd name="connsiteX128" fmla="*/ 3611920 w 12192000"/>
              <a:gd name="connsiteY128" fmla="*/ 218094 h 4939827"/>
              <a:gd name="connsiteX129" fmla="*/ 3620528 w 12192000"/>
              <a:gd name="connsiteY129" fmla="*/ 218788 h 4939827"/>
              <a:gd name="connsiteX130" fmla="*/ 3620766 w 12192000"/>
              <a:gd name="connsiteY130" fmla="*/ 218511 h 4939827"/>
              <a:gd name="connsiteX131" fmla="*/ 3629977 w 12192000"/>
              <a:gd name="connsiteY131" fmla="*/ 218664 h 4939827"/>
              <a:gd name="connsiteX132" fmla="*/ 3636217 w 12192000"/>
              <a:gd name="connsiteY132" fmla="*/ 220048 h 4939827"/>
              <a:gd name="connsiteX133" fmla="*/ 3709484 w 12192000"/>
              <a:gd name="connsiteY133" fmla="*/ 186927 h 4939827"/>
              <a:gd name="connsiteX134" fmla="*/ 3761342 w 12192000"/>
              <a:gd name="connsiteY134" fmla="*/ 177474 h 4939827"/>
              <a:gd name="connsiteX135" fmla="*/ 3799748 w 12192000"/>
              <a:gd name="connsiteY135" fmla="*/ 167154 h 4939827"/>
              <a:gd name="connsiteX136" fmla="*/ 3812225 w 12192000"/>
              <a:gd name="connsiteY136" fmla="*/ 189020 h 4939827"/>
              <a:gd name="connsiteX137" fmla="*/ 3864537 w 12192000"/>
              <a:gd name="connsiteY137" fmla="*/ 200742 h 4939827"/>
              <a:gd name="connsiteX138" fmla="*/ 4028476 w 12192000"/>
              <a:gd name="connsiteY138" fmla="*/ 223679 h 4939827"/>
              <a:gd name="connsiteX139" fmla="*/ 4191582 w 12192000"/>
              <a:gd name="connsiteY139" fmla="*/ 238952 h 4939827"/>
              <a:gd name="connsiteX140" fmla="*/ 4251024 w 12192000"/>
              <a:gd name="connsiteY140" fmla="*/ 240874 h 4939827"/>
              <a:gd name="connsiteX141" fmla="*/ 4355275 w 12192000"/>
              <a:gd name="connsiteY141" fmla="*/ 260205 h 4939827"/>
              <a:gd name="connsiteX142" fmla="*/ 4423807 w 12192000"/>
              <a:gd name="connsiteY142" fmla="*/ 270366 h 4939827"/>
              <a:gd name="connsiteX143" fmla="*/ 4558432 w 12192000"/>
              <a:gd name="connsiteY143" fmla="*/ 269194 h 4939827"/>
              <a:gd name="connsiteX144" fmla="*/ 4635061 w 12192000"/>
              <a:gd name="connsiteY144" fmla="*/ 280682 h 4939827"/>
              <a:gd name="connsiteX145" fmla="*/ 4807427 w 12192000"/>
              <a:gd name="connsiteY145" fmla="*/ 276835 h 4939827"/>
              <a:gd name="connsiteX146" fmla="*/ 5028933 w 12192000"/>
              <a:gd name="connsiteY146" fmla="*/ 183887 h 4939827"/>
              <a:gd name="connsiteX147" fmla="*/ 5093642 w 12192000"/>
              <a:gd name="connsiteY147" fmla="*/ 177214 h 4939827"/>
              <a:gd name="connsiteX148" fmla="*/ 5102642 w 12192000"/>
              <a:gd name="connsiteY148" fmla="*/ 186816 h 4939827"/>
              <a:gd name="connsiteX149" fmla="*/ 5193590 w 12192000"/>
              <a:gd name="connsiteY149" fmla="*/ 136361 h 4939827"/>
              <a:gd name="connsiteX150" fmla="*/ 5323922 w 12192000"/>
              <a:gd name="connsiteY150" fmla="*/ 146332 h 4939827"/>
              <a:gd name="connsiteX151" fmla="*/ 5421860 w 12192000"/>
              <a:gd name="connsiteY151" fmla="*/ 167298 h 4939827"/>
              <a:gd name="connsiteX152" fmla="*/ 5476948 w 12192000"/>
              <a:gd name="connsiteY152" fmla="*/ 173249 h 4939827"/>
              <a:gd name="connsiteX153" fmla="*/ 5516842 w 12192000"/>
              <a:gd name="connsiteY153" fmla="*/ 184018 h 4939827"/>
              <a:gd name="connsiteX154" fmla="*/ 5619415 w 12192000"/>
              <a:gd name="connsiteY154" fmla="*/ 176781 h 4939827"/>
              <a:gd name="connsiteX155" fmla="*/ 5789867 w 12192000"/>
              <a:gd name="connsiteY155" fmla="*/ 150304 h 4939827"/>
              <a:gd name="connsiteX156" fmla="*/ 5825953 w 12192000"/>
              <a:gd name="connsiteY156" fmla="*/ 147907 h 4939827"/>
              <a:gd name="connsiteX157" fmla="*/ 5856168 w 12192000"/>
              <a:gd name="connsiteY157" fmla="*/ 158719 h 4939827"/>
              <a:gd name="connsiteX158" fmla="*/ 5862476 w 12192000"/>
              <a:gd name="connsiteY158" fmla="*/ 172447 h 4939827"/>
              <a:gd name="connsiteX159" fmla="*/ 5882195 w 12192000"/>
              <a:gd name="connsiteY159" fmla="*/ 173195 h 4939827"/>
              <a:gd name="connsiteX160" fmla="*/ 5887271 w 12192000"/>
              <a:gd name="connsiteY160" fmla="*/ 176084 h 4939827"/>
              <a:gd name="connsiteX161" fmla="*/ 5916552 w 12192000"/>
              <a:gd name="connsiteY161" fmla="*/ 189955 h 4939827"/>
              <a:gd name="connsiteX162" fmla="*/ 5983240 w 12192000"/>
              <a:gd name="connsiteY162" fmla="*/ 152755 h 4939827"/>
              <a:gd name="connsiteX163" fmla="*/ 6061852 w 12192000"/>
              <a:gd name="connsiteY163" fmla="*/ 161953 h 4939827"/>
              <a:gd name="connsiteX164" fmla="*/ 6531386 w 12192000"/>
              <a:gd name="connsiteY164" fmla="*/ 156103 h 4939827"/>
              <a:gd name="connsiteX165" fmla="*/ 6721509 w 12192000"/>
              <a:gd name="connsiteY165" fmla="*/ 54829 h 4939827"/>
              <a:gd name="connsiteX166" fmla="*/ 6947884 w 12192000"/>
              <a:gd name="connsiteY166" fmla="*/ 47587 h 4939827"/>
              <a:gd name="connsiteX167" fmla="*/ 6965101 w 12192000"/>
              <a:gd name="connsiteY167" fmla="*/ 25718 h 4939827"/>
              <a:gd name="connsiteX168" fmla="*/ 6986370 w 12192000"/>
              <a:gd name="connsiteY168" fmla="*/ 12659 h 4939827"/>
              <a:gd name="connsiteX169" fmla="*/ 6989536 w 12192000"/>
              <a:gd name="connsiteY169" fmla="*/ 14528 h 4939827"/>
              <a:gd name="connsiteX170" fmla="*/ 7015933 w 12192000"/>
              <a:gd name="connsiteY170" fmla="*/ 9653 h 4939827"/>
              <a:gd name="connsiteX171" fmla="*/ 7020592 w 12192000"/>
              <a:gd name="connsiteY171" fmla="*/ 1651 h 4939827"/>
              <a:gd name="connsiteX172" fmla="*/ 7025905 w 12192000"/>
              <a:gd name="connsiteY172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37675 w 12192000"/>
              <a:gd name="connsiteY17" fmla="*/ 204438 h 4939827"/>
              <a:gd name="connsiteX18" fmla="*/ 7952584 w 12192000"/>
              <a:gd name="connsiteY18" fmla="*/ 170181 h 4939827"/>
              <a:gd name="connsiteX19" fmla="*/ 8009534 w 12192000"/>
              <a:gd name="connsiteY19" fmla="*/ 176441 h 4939827"/>
              <a:gd name="connsiteX20" fmla="*/ 8058681 w 12192000"/>
              <a:gd name="connsiteY20" fmla="*/ 219431 h 4939827"/>
              <a:gd name="connsiteX21" fmla="*/ 8126175 w 12192000"/>
              <a:gd name="connsiteY21" fmla="*/ 240005 h 4939827"/>
              <a:gd name="connsiteX22" fmla="*/ 8166439 w 12192000"/>
              <a:gd name="connsiteY22" fmla="*/ 252699 h 4939827"/>
              <a:gd name="connsiteX23" fmla="*/ 8281371 w 12192000"/>
              <a:gd name="connsiteY23" fmla="*/ 256875 h 4939827"/>
              <a:gd name="connsiteX24" fmla="*/ 8381609 w 12192000"/>
              <a:gd name="connsiteY24" fmla="*/ 240618 h 4939827"/>
              <a:gd name="connsiteX25" fmla="*/ 8406759 w 12192000"/>
              <a:gd name="connsiteY25" fmla="*/ 232517 h 4939827"/>
              <a:gd name="connsiteX26" fmla="*/ 8426506 w 12192000"/>
              <a:gd name="connsiteY26" fmla="*/ 241842 h 4939827"/>
              <a:gd name="connsiteX27" fmla="*/ 8427949 w 12192000"/>
              <a:gd name="connsiteY27" fmla="*/ 240981 h 4939827"/>
              <a:gd name="connsiteX28" fmla="*/ 8441468 w 12192000"/>
              <a:gd name="connsiteY28" fmla="*/ 241157 h 4939827"/>
              <a:gd name="connsiteX29" fmla="*/ 8565757 w 12192000"/>
              <a:gd name="connsiteY29" fmla="*/ 255317 h 4939827"/>
              <a:gd name="connsiteX30" fmla="*/ 8573171 w 12192000"/>
              <a:gd name="connsiteY30" fmla="*/ 258426 h 4939827"/>
              <a:gd name="connsiteX31" fmla="*/ 8573548 w 12192000"/>
              <a:gd name="connsiteY31" fmla="*/ 258241 h 4939827"/>
              <a:gd name="connsiteX32" fmla="*/ 8581827 w 12192000"/>
              <a:gd name="connsiteY32" fmla="*/ 261028 h 4939827"/>
              <a:gd name="connsiteX33" fmla="*/ 8586687 w 12192000"/>
              <a:gd name="connsiteY33" fmla="*/ 264089 h 4939827"/>
              <a:gd name="connsiteX34" fmla="*/ 8601067 w 12192000"/>
              <a:gd name="connsiteY34" fmla="*/ 270114 h 4939827"/>
              <a:gd name="connsiteX35" fmla="*/ 8672650 w 12192000"/>
              <a:gd name="connsiteY35" fmla="*/ 254821 h 4939827"/>
              <a:gd name="connsiteX36" fmla="*/ 8785543 w 12192000"/>
              <a:gd name="connsiteY36" fmla="*/ 263406 h 4939827"/>
              <a:gd name="connsiteX37" fmla="*/ 8830588 w 12192000"/>
              <a:gd name="connsiteY37" fmla="*/ 265483 h 4939827"/>
              <a:gd name="connsiteX38" fmla="*/ 8905142 w 12192000"/>
              <a:gd name="connsiteY38" fmla="*/ 264958 h 4939827"/>
              <a:gd name="connsiteX39" fmla="*/ 8968582 w 12192000"/>
              <a:gd name="connsiteY39" fmla="*/ 262728 h 4939827"/>
              <a:gd name="connsiteX40" fmla="*/ 8972994 w 12192000"/>
              <a:gd name="connsiteY40" fmla="*/ 263284 h 4939827"/>
              <a:gd name="connsiteX41" fmla="*/ 9004605 w 12192000"/>
              <a:gd name="connsiteY41" fmla="*/ 258041 h 4939827"/>
              <a:gd name="connsiteX42" fmla="*/ 9016165 w 12192000"/>
              <a:gd name="connsiteY42" fmla="*/ 261258 h 4939827"/>
              <a:gd name="connsiteX43" fmla="*/ 9043297 w 12192000"/>
              <a:gd name="connsiteY43" fmla="*/ 281547 h 4939827"/>
              <a:gd name="connsiteX44" fmla="*/ 9048315 w 12192000"/>
              <a:gd name="connsiteY44" fmla="*/ 279264 h 4939827"/>
              <a:gd name="connsiteX45" fmla="*/ 9054706 w 12192000"/>
              <a:gd name="connsiteY45" fmla="*/ 278538 h 4939827"/>
              <a:gd name="connsiteX46" fmla="*/ 9070919 w 12192000"/>
              <a:gd name="connsiteY46" fmla="*/ 281810 h 4939827"/>
              <a:gd name="connsiteX47" fmla="*/ 9076813 w 12192000"/>
              <a:gd name="connsiteY47" fmla="*/ 283909 h 4939827"/>
              <a:gd name="connsiteX48" fmla="*/ 9085871 w 12192000"/>
              <a:gd name="connsiteY48" fmla="*/ 285133 h 4939827"/>
              <a:gd name="connsiteX49" fmla="*/ 9086159 w 12192000"/>
              <a:gd name="connsiteY49" fmla="*/ 284887 h 4939827"/>
              <a:gd name="connsiteX50" fmla="*/ 9134606 w 12192000"/>
              <a:gd name="connsiteY50" fmla="*/ 288168 h 4939827"/>
              <a:gd name="connsiteX51" fmla="*/ 9195590 w 12192000"/>
              <a:gd name="connsiteY51" fmla="*/ 279568 h 4939827"/>
              <a:gd name="connsiteX52" fmla="*/ 9219336 w 12192000"/>
              <a:gd name="connsiteY52" fmla="*/ 278133 h 4939827"/>
              <a:gd name="connsiteX53" fmla="*/ 9232362 w 12192000"/>
              <a:gd name="connsiteY53" fmla="*/ 275894 h 4939827"/>
              <a:gd name="connsiteX54" fmla="*/ 9233396 w 12192000"/>
              <a:gd name="connsiteY54" fmla="*/ 274803 h 4939827"/>
              <a:gd name="connsiteX55" fmla="*/ 9256213 w 12192000"/>
              <a:gd name="connsiteY55" fmla="*/ 281576 h 4939827"/>
              <a:gd name="connsiteX56" fmla="*/ 9262377 w 12192000"/>
              <a:gd name="connsiteY56" fmla="*/ 286635 h 4939827"/>
              <a:gd name="connsiteX57" fmla="*/ 9287089 w 12192000"/>
              <a:gd name="connsiteY57" fmla="*/ 303891 h 4939827"/>
              <a:gd name="connsiteX58" fmla="*/ 9371484 w 12192000"/>
              <a:gd name="connsiteY58" fmla="*/ 329634 h 4939827"/>
              <a:gd name="connsiteX59" fmla="*/ 9404829 w 12192000"/>
              <a:gd name="connsiteY59" fmla="*/ 339038 h 4939827"/>
              <a:gd name="connsiteX60" fmla="*/ 9427021 w 12192000"/>
              <a:gd name="connsiteY60" fmla="*/ 358784 h 4939827"/>
              <a:gd name="connsiteX61" fmla="*/ 9670844 w 12192000"/>
              <a:gd name="connsiteY61" fmla="*/ 405128 h 4939827"/>
              <a:gd name="connsiteX62" fmla="*/ 9816083 w 12192000"/>
              <a:gd name="connsiteY62" fmla="*/ 416573 h 4939827"/>
              <a:gd name="connsiteX63" fmla="*/ 9936741 w 12192000"/>
              <a:gd name="connsiteY63" fmla="*/ 437044 h 4939827"/>
              <a:gd name="connsiteX64" fmla="*/ 10050093 w 12192000"/>
              <a:gd name="connsiteY64" fmla="*/ 443783 h 4939827"/>
              <a:gd name="connsiteX65" fmla="*/ 10130090 w 12192000"/>
              <a:gd name="connsiteY65" fmla="*/ 459520 h 4939827"/>
              <a:gd name="connsiteX66" fmla="*/ 10173456 w 12192000"/>
              <a:gd name="connsiteY66" fmla="*/ 457749 h 4939827"/>
              <a:gd name="connsiteX67" fmla="*/ 10218232 w 12192000"/>
              <a:gd name="connsiteY67" fmla="*/ 459820 h 4939827"/>
              <a:gd name="connsiteX68" fmla="*/ 10354176 w 12192000"/>
              <a:gd name="connsiteY68" fmla="*/ 471377 h 4939827"/>
              <a:gd name="connsiteX69" fmla="*/ 10430681 w 12192000"/>
              <a:gd name="connsiteY69" fmla="*/ 481226 h 4939827"/>
              <a:gd name="connsiteX70" fmla="*/ 10478169 w 12192000"/>
              <a:gd name="connsiteY70" fmla="*/ 481774 h 4939827"/>
              <a:gd name="connsiteX71" fmla="*/ 10540907 w 12192000"/>
              <a:gd name="connsiteY71" fmla="*/ 485607 h 4939827"/>
              <a:gd name="connsiteX72" fmla="*/ 10614941 w 12192000"/>
              <a:gd name="connsiteY72" fmla="*/ 487592 h 4939827"/>
              <a:gd name="connsiteX73" fmla="*/ 10674098 w 12192000"/>
              <a:gd name="connsiteY73" fmla="*/ 521656 h 4939827"/>
              <a:gd name="connsiteX74" fmla="*/ 10874834 w 12192000"/>
              <a:gd name="connsiteY74" fmla="*/ 574867 h 4939827"/>
              <a:gd name="connsiteX75" fmla="*/ 10944981 w 12192000"/>
              <a:gd name="connsiteY75" fmla="*/ 615042 h 4939827"/>
              <a:gd name="connsiteX76" fmla="*/ 11006376 w 12192000"/>
              <a:gd name="connsiteY76" fmla="*/ 645957 h 4939827"/>
              <a:gd name="connsiteX77" fmla="*/ 11076308 w 12192000"/>
              <a:gd name="connsiteY77" fmla="*/ 675698 h 4939827"/>
              <a:gd name="connsiteX78" fmla="*/ 11148789 w 12192000"/>
              <a:gd name="connsiteY78" fmla="*/ 685041 h 4939827"/>
              <a:gd name="connsiteX79" fmla="*/ 11249129 w 12192000"/>
              <a:gd name="connsiteY79" fmla="*/ 684218 h 4939827"/>
              <a:gd name="connsiteX80" fmla="*/ 11299915 w 12192000"/>
              <a:gd name="connsiteY80" fmla="*/ 692177 h 4939827"/>
              <a:gd name="connsiteX81" fmla="*/ 11386973 w 12192000"/>
              <a:gd name="connsiteY81" fmla="*/ 708209 h 4939827"/>
              <a:gd name="connsiteX82" fmla="*/ 11500105 w 12192000"/>
              <a:gd name="connsiteY82" fmla="*/ 735014 h 4939827"/>
              <a:gd name="connsiteX83" fmla="*/ 11621735 w 12192000"/>
              <a:gd name="connsiteY83" fmla="*/ 789584 h 4939827"/>
              <a:gd name="connsiteX84" fmla="*/ 11691200 w 12192000"/>
              <a:gd name="connsiteY84" fmla="*/ 867902 h 4939827"/>
              <a:gd name="connsiteX85" fmla="*/ 11819427 w 12192000"/>
              <a:gd name="connsiteY85" fmla="*/ 911634 h 4939827"/>
              <a:gd name="connsiteX86" fmla="*/ 11969720 w 12192000"/>
              <a:gd name="connsiteY86" fmla="*/ 964737 h 4939827"/>
              <a:gd name="connsiteX87" fmla="*/ 12055766 w 12192000"/>
              <a:gd name="connsiteY87" fmla="*/ 991268 h 4939827"/>
              <a:gd name="connsiteX88" fmla="*/ 12171539 w 12192000"/>
              <a:gd name="connsiteY88" fmla="*/ 995427 h 4939827"/>
              <a:gd name="connsiteX89" fmla="*/ 12187831 w 12192000"/>
              <a:gd name="connsiteY89" fmla="*/ 996580 h 4939827"/>
              <a:gd name="connsiteX90" fmla="*/ 12192000 w 12192000"/>
              <a:gd name="connsiteY90" fmla="*/ 996726 h 4939827"/>
              <a:gd name="connsiteX91" fmla="*/ 12192000 w 12192000"/>
              <a:gd name="connsiteY91" fmla="*/ 4939827 h 4939827"/>
              <a:gd name="connsiteX92" fmla="*/ 0 w 12192000"/>
              <a:gd name="connsiteY92" fmla="*/ 4939827 h 4939827"/>
              <a:gd name="connsiteX93" fmla="*/ 0 w 12192000"/>
              <a:gd name="connsiteY93" fmla="*/ 512043 h 4939827"/>
              <a:gd name="connsiteX94" fmla="*/ 7381 w 12192000"/>
              <a:gd name="connsiteY94" fmla="*/ 512580 h 4939827"/>
              <a:gd name="connsiteX95" fmla="*/ 100029 w 12192000"/>
              <a:gd name="connsiteY95" fmla="*/ 504758 h 4939827"/>
              <a:gd name="connsiteX96" fmla="*/ 155244 w 12192000"/>
              <a:gd name="connsiteY96" fmla="*/ 525130 h 4939827"/>
              <a:gd name="connsiteX97" fmla="*/ 254366 w 12192000"/>
              <a:gd name="connsiteY97" fmla="*/ 534449 h 4939827"/>
              <a:gd name="connsiteX98" fmla="*/ 447292 w 12192000"/>
              <a:gd name="connsiteY98" fmla="*/ 542725 h 4939827"/>
              <a:gd name="connsiteX99" fmla="*/ 628105 w 12192000"/>
              <a:gd name="connsiteY99" fmla="*/ 547853 h 4939827"/>
              <a:gd name="connsiteX100" fmla="*/ 783146 w 12192000"/>
              <a:gd name="connsiteY100" fmla="*/ 591799 h 4939827"/>
              <a:gd name="connsiteX101" fmla="*/ 1043676 w 12192000"/>
              <a:gd name="connsiteY101" fmla="*/ 591887 h 4939827"/>
              <a:gd name="connsiteX102" fmla="*/ 1281816 w 12192000"/>
              <a:gd name="connsiteY102" fmla="*/ 520946 h 4939827"/>
              <a:gd name="connsiteX103" fmla="*/ 1486347 w 12192000"/>
              <a:gd name="connsiteY103" fmla="*/ 487310 h 4939827"/>
              <a:gd name="connsiteX104" fmla="*/ 1568079 w 12192000"/>
              <a:gd name="connsiteY104" fmla="*/ 462531 h 4939827"/>
              <a:gd name="connsiteX105" fmla="*/ 1622516 w 12192000"/>
              <a:gd name="connsiteY105" fmla="*/ 466058 h 4939827"/>
              <a:gd name="connsiteX106" fmla="*/ 1655457 w 12192000"/>
              <a:gd name="connsiteY106" fmla="*/ 465359 h 4939827"/>
              <a:gd name="connsiteX107" fmla="*/ 1717454 w 12192000"/>
              <a:gd name="connsiteY107" fmla="*/ 417203 h 4939827"/>
              <a:gd name="connsiteX108" fmla="*/ 1913794 w 12192000"/>
              <a:gd name="connsiteY108" fmla="*/ 365255 h 4939827"/>
              <a:gd name="connsiteX109" fmla="*/ 2129762 w 12192000"/>
              <a:gd name="connsiteY109" fmla="*/ 367832 h 4939827"/>
              <a:gd name="connsiteX110" fmla="*/ 2376970 w 12192000"/>
              <a:gd name="connsiteY110" fmla="*/ 350129 h 4939827"/>
              <a:gd name="connsiteX111" fmla="*/ 2480155 w 12192000"/>
              <a:gd name="connsiteY111" fmla="*/ 359227 h 4939827"/>
              <a:gd name="connsiteX112" fmla="*/ 2586782 w 12192000"/>
              <a:gd name="connsiteY112" fmla="*/ 339352 h 4939827"/>
              <a:gd name="connsiteX113" fmla="*/ 2654496 w 12192000"/>
              <a:gd name="connsiteY113" fmla="*/ 315431 h 4939827"/>
              <a:gd name="connsiteX114" fmla="*/ 2788947 w 12192000"/>
              <a:gd name="connsiteY114" fmla="*/ 250375 h 4939827"/>
              <a:gd name="connsiteX115" fmla="*/ 2885389 w 12192000"/>
              <a:gd name="connsiteY115" fmla="*/ 255259 h 4939827"/>
              <a:gd name="connsiteX116" fmla="*/ 3045916 w 12192000"/>
              <a:gd name="connsiteY116" fmla="*/ 261030 h 4939827"/>
              <a:gd name="connsiteX117" fmla="*/ 3074187 w 12192000"/>
              <a:gd name="connsiteY117" fmla="*/ 243226 h 4939827"/>
              <a:gd name="connsiteX118" fmla="*/ 3103677 w 12192000"/>
              <a:gd name="connsiteY118" fmla="*/ 209527 h 4939827"/>
              <a:gd name="connsiteX119" fmla="*/ 3126759 w 12192000"/>
              <a:gd name="connsiteY119" fmla="*/ 211226 h 4939827"/>
              <a:gd name="connsiteX120" fmla="*/ 3164020 w 12192000"/>
              <a:gd name="connsiteY120" fmla="*/ 212779 h 4939827"/>
              <a:gd name="connsiteX121" fmla="*/ 3285019 w 12192000"/>
              <a:gd name="connsiteY121" fmla="*/ 220535 h 4939827"/>
              <a:gd name="connsiteX122" fmla="*/ 3365154 w 12192000"/>
              <a:gd name="connsiteY122" fmla="*/ 226416 h 4939827"/>
              <a:gd name="connsiteX123" fmla="*/ 3367507 w 12192000"/>
              <a:gd name="connsiteY123" fmla="*/ 225416 h 4939827"/>
              <a:gd name="connsiteX124" fmla="*/ 3387567 w 12192000"/>
              <a:gd name="connsiteY124" fmla="*/ 227103 h 4939827"/>
              <a:gd name="connsiteX125" fmla="*/ 3424753 w 12192000"/>
              <a:gd name="connsiteY125" fmla="*/ 244380 h 4939827"/>
              <a:gd name="connsiteX126" fmla="*/ 3498001 w 12192000"/>
              <a:gd name="connsiteY126" fmla="*/ 231941 h 4939827"/>
              <a:gd name="connsiteX127" fmla="*/ 3561557 w 12192000"/>
              <a:gd name="connsiteY127" fmla="*/ 228095 h 4939827"/>
              <a:gd name="connsiteX128" fmla="*/ 3611920 w 12192000"/>
              <a:gd name="connsiteY128" fmla="*/ 218094 h 4939827"/>
              <a:gd name="connsiteX129" fmla="*/ 3620528 w 12192000"/>
              <a:gd name="connsiteY129" fmla="*/ 218788 h 4939827"/>
              <a:gd name="connsiteX130" fmla="*/ 3620766 w 12192000"/>
              <a:gd name="connsiteY130" fmla="*/ 218511 h 4939827"/>
              <a:gd name="connsiteX131" fmla="*/ 3629977 w 12192000"/>
              <a:gd name="connsiteY131" fmla="*/ 218664 h 4939827"/>
              <a:gd name="connsiteX132" fmla="*/ 3636217 w 12192000"/>
              <a:gd name="connsiteY132" fmla="*/ 220048 h 4939827"/>
              <a:gd name="connsiteX133" fmla="*/ 3709484 w 12192000"/>
              <a:gd name="connsiteY133" fmla="*/ 186927 h 4939827"/>
              <a:gd name="connsiteX134" fmla="*/ 3761342 w 12192000"/>
              <a:gd name="connsiteY134" fmla="*/ 177474 h 4939827"/>
              <a:gd name="connsiteX135" fmla="*/ 3799748 w 12192000"/>
              <a:gd name="connsiteY135" fmla="*/ 167154 h 4939827"/>
              <a:gd name="connsiteX136" fmla="*/ 3812225 w 12192000"/>
              <a:gd name="connsiteY136" fmla="*/ 189020 h 4939827"/>
              <a:gd name="connsiteX137" fmla="*/ 3864537 w 12192000"/>
              <a:gd name="connsiteY137" fmla="*/ 200742 h 4939827"/>
              <a:gd name="connsiteX138" fmla="*/ 4028476 w 12192000"/>
              <a:gd name="connsiteY138" fmla="*/ 223679 h 4939827"/>
              <a:gd name="connsiteX139" fmla="*/ 4191582 w 12192000"/>
              <a:gd name="connsiteY139" fmla="*/ 238952 h 4939827"/>
              <a:gd name="connsiteX140" fmla="*/ 4251024 w 12192000"/>
              <a:gd name="connsiteY140" fmla="*/ 240874 h 4939827"/>
              <a:gd name="connsiteX141" fmla="*/ 4355275 w 12192000"/>
              <a:gd name="connsiteY141" fmla="*/ 260205 h 4939827"/>
              <a:gd name="connsiteX142" fmla="*/ 4423807 w 12192000"/>
              <a:gd name="connsiteY142" fmla="*/ 270366 h 4939827"/>
              <a:gd name="connsiteX143" fmla="*/ 4558432 w 12192000"/>
              <a:gd name="connsiteY143" fmla="*/ 269194 h 4939827"/>
              <a:gd name="connsiteX144" fmla="*/ 4635061 w 12192000"/>
              <a:gd name="connsiteY144" fmla="*/ 280682 h 4939827"/>
              <a:gd name="connsiteX145" fmla="*/ 4807427 w 12192000"/>
              <a:gd name="connsiteY145" fmla="*/ 276835 h 4939827"/>
              <a:gd name="connsiteX146" fmla="*/ 5028933 w 12192000"/>
              <a:gd name="connsiteY146" fmla="*/ 183887 h 4939827"/>
              <a:gd name="connsiteX147" fmla="*/ 5093642 w 12192000"/>
              <a:gd name="connsiteY147" fmla="*/ 177214 h 4939827"/>
              <a:gd name="connsiteX148" fmla="*/ 5102642 w 12192000"/>
              <a:gd name="connsiteY148" fmla="*/ 186816 h 4939827"/>
              <a:gd name="connsiteX149" fmla="*/ 5193590 w 12192000"/>
              <a:gd name="connsiteY149" fmla="*/ 136361 h 4939827"/>
              <a:gd name="connsiteX150" fmla="*/ 5323922 w 12192000"/>
              <a:gd name="connsiteY150" fmla="*/ 146332 h 4939827"/>
              <a:gd name="connsiteX151" fmla="*/ 5421860 w 12192000"/>
              <a:gd name="connsiteY151" fmla="*/ 167298 h 4939827"/>
              <a:gd name="connsiteX152" fmla="*/ 5476948 w 12192000"/>
              <a:gd name="connsiteY152" fmla="*/ 173249 h 4939827"/>
              <a:gd name="connsiteX153" fmla="*/ 5516842 w 12192000"/>
              <a:gd name="connsiteY153" fmla="*/ 184018 h 4939827"/>
              <a:gd name="connsiteX154" fmla="*/ 5619415 w 12192000"/>
              <a:gd name="connsiteY154" fmla="*/ 176781 h 4939827"/>
              <a:gd name="connsiteX155" fmla="*/ 5789867 w 12192000"/>
              <a:gd name="connsiteY155" fmla="*/ 150304 h 4939827"/>
              <a:gd name="connsiteX156" fmla="*/ 5825953 w 12192000"/>
              <a:gd name="connsiteY156" fmla="*/ 147907 h 4939827"/>
              <a:gd name="connsiteX157" fmla="*/ 5856168 w 12192000"/>
              <a:gd name="connsiteY157" fmla="*/ 158719 h 4939827"/>
              <a:gd name="connsiteX158" fmla="*/ 5862476 w 12192000"/>
              <a:gd name="connsiteY158" fmla="*/ 172447 h 4939827"/>
              <a:gd name="connsiteX159" fmla="*/ 5882195 w 12192000"/>
              <a:gd name="connsiteY159" fmla="*/ 173195 h 4939827"/>
              <a:gd name="connsiteX160" fmla="*/ 5887271 w 12192000"/>
              <a:gd name="connsiteY160" fmla="*/ 176084 h 4939827"/>
              <a:gd name="connsiteX161" fmla="*/ 5916552 w 12192000"/>
              <a:gd name="connsiteY161" fmla="*/ 189955 h 4939827"/>
              <a:gd name="connsiteX162" fmla="*/ 5983240 w 12192000"/>
              <a:gd name="connsiteY162" fmla="*/ 152755 h 4939827"/>
              <a:gd name="connsiteX163" fmla="*/ 6061852 w 12192000"/>
              <a:gd name="connsiteY163" fmla="*/ 161953 h 4939827"/>
              <a:gd name="connsiteX164" fmla="*/ 6531386 w 12192000"/>
              <a:gd name="connsiteY164" fmla="*/ 156103 h 4939827"/>
              <a:gd name="connsiteX165" fmla="*/ 6947884 w 12192000"/>
              <a:gd name="connsiteY165" fmla="*/ 47587 h 4939827"/>
              <a:gd name="connsiteX166" fmla="*/ 6965101 w 12192000"/>
              <a:gd name="connsiteY166" fmla="*/ 25718 h 4939827"/>
              <a:gd name="connsiteX167" fmla="*/ 6986370 w 12192000"/>
              <a:gd name="connsiteY167" fmla="*/ 12659 h 4939827"/>
              <a:gd name="connsiteX168" fmla="*/ 6989536 w 12192000"/>
              <a:gd name="connsiteY168" fmla="*/ 14528 h 4939827"/>
              <a:gd name="connsiteX169" fmla="*/ 7015933 w 12192000"/>
              <a:gd name="connsiteY169" fmla="*/ 9653 h 4939827"/>
              <a:gd name="connsiteX170" fmla="*/ 7020592 w 12192000"/>
              <a:gd name="connsiteY170" fmla="*/ 1651 h 4939827"/>
              <a:gd name="connsiteX171" fmla="*/ 7025905 w 12192000"/>
              <a:gd name="connsiteY17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37675 w 12192000"/>
              <a:gd name="connsiteY17" fmla="*/ 204438 h 4939827"/>
              <a:gd name="connsiteX18" fmla="*/ 7952584 w 12192000"/>
              <a:gd name="connsiteY18" fmla="*/ 170181 h 4939827"/>
              <a:gd name="connsiteX19" fmla="*/ 8009534 w 12192000"/>
              <a:gd name="connsiteY19" fmla="*/ 176441 h 4939827"/>
              <a:gd name="connsiteX20" fmla="*/ 8058681 w 12192000"/>
              <a:gd name="connsiteY20" fmla="*/ 219431 h 4939827"/>
              <a:gd name="connsiteX21" fmla="*/ 8126175 w 12192000"/>
              <a:gd name="connsiteY21" fmla="*/ 240005 h 4939827"/>
              <a:gd name="connsiteX22" fmla="*/ 8166439 w 12192000"/>
              <a:gd name="connsiteY22" fmla="*/ 252699 h 4939827"/>
              <a:gd name="connsiteX23" fmla="*/ 8281371 w 12192000"/>
              <a:gd name="connsiteY23" fmla="*/ 256875 h 4939827"/>
              <a:gd name="connsiteX24" fmla="*/ 8381609 w 12192000"/>
              <a:gd name="connsiteY24" fmla="*/ 240618 h 4939827"/>
              <a:gd name="connsiteX25" fmla="*/ 8406759 w 12192000"/>
              <a:gd name="connsiteY25" fmla="*/ 232517 h 4939827"/>
              <a:gd name="connsiteX26" fmla="*/ 8426506 w 12192000"/>
              <a:gd name="connsiteY26" fmla="*/ 241842 h 4939827"/>
              <a:gd name="connsiteX27" fmla="*/ 8427949 w 12192000"/>
              <a:gd name="connsiteY27" fmla="*/ 240981 h 4939827"/>
              <a:gd name="connsiteX28" fmla="*/ 8441468 w 12192000"/>
              <a:gd name="connsiteY28" fmla="*/ 241157 h 4939827"/>
              <a:gd name="connsiteX29" fmla="*/ 8565757 w 12192000"/>
              <a:gd name="connsiteY29" fmla="*/ 255317 h 4939827"/>
              <a:gd name="connsiteX30" fmla="*/ 8573171 w 12192000"/>
              <a:gd name="connsiteY30" fmla="*/ 258426 h 4939827"/>
              <a:gd name="connsiteX31" fmla="*/ 8573548 w 12192000"/>
              <a:gd name="connsiteY31" fmla="*/ 258241 h 4939827"/>
              <a:gd name="connsiteX32" fmla="*/ 8581827 w 12192000"/>
              <a:gd name="connsiteY32" fmla="*/ 261028 h 4939827"/>
              <a:gd name="connsiteX33" fmla="*/ 8586687 w 12192000"/>
              <a:gd name="connsiteY33" fmla="*/ 264089 h 4939827"/>
              <a:gd name="connsiteX34" fmla="*/ 8601067 w 12192000"/>
              <a:gd name="connsiteY34" fmla="*/ 270114 h 4939827"/>
              <a:gd name="connsiteX35" fmla="*/ 8672650 w 12192000"/>
              <a:gd name="connsiteY35" fmla="*/ 254821 h 4939827"/>
              <a:gd name="connsiteX36" fmla="*/ 8785543 w 12192000"/>
              <a:gd name="connsiteY36" fmla="*/ 263406 h 4939827"/>
              <a:gd name="connsiteX37" fmla="*/ 8830588 w 12192000"/>
              <a:gd name="connsiteY37" fmla="*/ 265483 h 4939827"/>
              <a:gd name="connsiteX38" fmla="*/ 8905142 w 12192000"/>
              <a:gd name="connsiteY38" fmla="*/ 264958 h 4939827"/>
              <a:gd name="connsiteX39" fmla="*/ 8968582 w 12192000"/>
              <a:gd name="connsiteY39" fmla="*/ 262728 h 4939827"/>
              <a:gd name="connsiteX40" fmla="*/ 8972994 w 12192000"/>
              <a:gd name="connsiteY40" fmla="*/ 263284 h 4939827"/>
              <a:gd name="connsiteX41" fmla="*/ 9004605 w 12192000"/>
              <a:gd name="connsiteY41" fmla="*/ 258041 h 4939827"/>
              <a:gd name="connsiteX42" fmla="*/ 9016165 w 12192000"/>
              <a:gd name="connsiteY42" fmla="*/ 261258 h 4939827"/>
              <a:gd name="connsiteX43" fmla="*/ 9043297 w 12192000"/>
              <a:gd name="connsiteY43" fmla="*/ 281547 h 4939827"/>
              <a:gd name="connsiteX44" fmla="*/ 9048315 w 12192000"/>
              <a:gd name="connsiteY44" fmla="*/ 279264 h 4939827"/>
              <a:gd name="connsiteX45" fmla="*/ 9054706 w 12192000"/>
              <a:gd name="connsiteY45" fmla="*/ 278538 h 4939827"/>
              <a:gd name="connsiteX46" fmla="*/ 9070919 w 12192000"/>
              <a:gd name="connsiteY46" fmla="*/ 281810 h 4939827"/>
              <a:gd name="connsiteX47" fmla="*/ 9076813 w 12192000"/>
              <a:gd name="connsiteY47" fmla="*/ 283909 h 4939827"/>
              <a:gd name="connsiteX48" fmla="*/ 9085871 w 12192000"/>
              <a:gd name="connsiteY48" fmla="*/ 285133 h 4939827"/>
              <a:gd name="connsiteX49" fmla="*/ 9086159 w 12192000"/>
              <a:gd name="connsiteY49" fmla="*/ 284887 h 4939827"/>
              <a:gd name="connsiteX50" fmla="*/ 9134606 w 12192000"/>
              <a:gd name="connsiteY50" fmla="*/ 288168 h 4939827"/>
              <a:gd name="connsiteX51" fmla="*/ 9195590 w 12192000"/>
              <a:gd name="connsiteY51" fmla="*/ 279568 h 4939827"/>
              <a:gd name="connsiteX52" fmla="*/ 9219336 w 12192000"/>
              <a:gd name="connsiteY52" fmla="*/ 278133 h 4939827"/>
              <a:gd name="connsiteX53" fmla="*/ 9232362 w 12192000"/>
              <a:gd name="connsiteY53" fmla="*/ 275894 h 4939827"/>
              <a:gd name="connsiteX54" fmla="*/ 9233396 w 12192000"/>
              <a:gd name="connsiteY54" fmla="*/ 274803 h 4939827"/>
              <a:gd name="connsiteX55" fmla="*/ 9256213 w 12192000"/>
              <a:gd name="connsiteY55" fmla="*/ 281576 h 4939827"/>
              <a:gd name="connsiteX56" fmla="*/ 9262377 w 12192000"/>
              <a:gd name="connsiteY56" fmla="*/ 286635 h 4939827"/>
              <a:gd name="connsiteX57" fmla="*/ 9287089 w 12192000"/>
              <a:gd name="connsiteY57" fmla="*/ 303891 h 4939827"/>
              <a:gd name="connsiteX58" fmla="*/ 9371484 w 12192000"/>
              <a:gd name="connsiteY58" fmla="*/ 329634 h 4939827"/>
              <a:gd name="connsiteX59" fmla="*/ 9404829 w 12192000"/>
              <a:gd name="connsiteY59" fmla="*/ 339038 h 4939827"/>
              <a:gd name="connsiteX60" fmla="*/ 9427021 w 12192000"/>
              <a:gd name="connsiteY60" fmla="*/ 358784 h 4939827"/>
              <a:gd name="connsiteX61" fmla="*/ 9670844 w 12192000"/>
              <a:gd name="connsiteY61" fmla="*/ 405128 h 4939827"/>
              <a:gd name="connsiteX62" fmla="*/ 9816083 w 12192000"/>
              <a:gd name="connsiteY62" fmla="*/ 416573 h 4939827"/>
              <a:gd name="connsiteX63" fmla="*/ 9936741 w 12192000"/>
              <a:gd name="connsiteY63" fmla="*/ 437044 h 4939827"/>
              <a:gd name="connsiteX64" fmla="*/ 10050093 w 12192000"/>
              <a:gd name="connsiteY64" fmla="*/ 443783 h 4939827"/>
              <a:gd name="connsiteX65" fmla="*/ 10130090 w 12192000"/>
              <a:gd name="connsiteY65" fmla="*/ 459520 h 4939827"/>
              <a:gd name="connsiteX66" fmla="*/ 10173456 w 12192000"/>
              <a:gd name="connsiteY66" fmla="*/ 457749 h 4939827"/>
              <a:gd name="connsiteX67" fmla="*/ 10218232 w 12192000"/>
              <a:gd name="connsiteY67" fmla="*/ 459820 h 4939827"/>
              <a:gd name="connsiteX68" fmla="*/ 10354176 w 12192000"/>
              <a:gd name="connsiteY68" fmla="*/ 471377 h 4939827"/>
              <a:gd name="connsiteX69" fmla="*/ 10430681 w 12192000"/>
              <a:gd name="connsiteY69" fmla="*/ 481226 h 4939827"/>
              <a:gd name="connsiteX70" fmla="*/ 10478169 w 12192000"/>
              <a:gd name="connsiteY70" fmla="*/ 481774 h 4939827"/>
              <a:gd name="connsiteX71" fmla="*/ 10540907 w 12192000"/>
              <a:gd name="connsiteY71" fmla="*/ 485607 h 4939827"/>
              <a:gd name="connsiteX72" fmla="*/ 10614941 w 12192000"/>
              <a:gd name="connsiteY72" fmla="*/ 487592 h 4939827"/>
              <a:gd name="connsiteX73" fmla="*/ 10674098 w 12192000"/>
              <a:gd name="connsiteY73" fmla="*/ 521656 h 4939827"/>
              <a:gd name="connsiteX74" fmla="*/ 10874834 w 12192000"/>
              <a:gd name="connsiteY74" fmla="*/ 574867 h 4939827"/>
              <a:gd name="connsiteX75" fmla="*/ 10944981 w 12192000"/>
              <a:gd name="connsiteY75" fmla="*/ 615042 h 4939827"/>
              <a:gd name="connsiteX76" fmla="*/ 11006376 w 12192000"/>
              <a:gd name="connsiteY76" fmla="*/ 645957 h 4939827"/>
              <a:gd name="connsiteX77" fmla="*/ 11076308 w 12192000"/>
              <a:gd name="connsiteY77" fmla="*/ 675698 h 4939827"/>
              <a:gd name="connsiteX78" fmla="*/ 11148789 w 12192000"/>
              <a:gd name="connsiteY78" fmla="*/ 685041 h 4939827"/>
              <a:gd name="connsiteX79" fmla="*/ 11249129 w 12192000"/>
              <a:gd name="connsiteY79" fmla="*/ 684218 h 4939827"/>
              <a:gd name="connsiteX80" fmla="*/ 11299915 w 12192000"/>
              <a:gd name="connsiteY80" fmla="*/ 692177 h 4939827"/>
              <a:gd name="connsiteX81" fmla="*/ 11386973 w 12192000"/>
              <a:gd name="connsiteY81" fmla="*/ 708209 h 4939827"/>
              <a:gd name="connsiteX82" fmla="*/ 11500105 w 12192000"/>
              <a:gd name="connsiteY82" fmla="*/ 735014 h 4939827"/>
              <a:gd name="connsiteX83" fmla="*/ 11621735 w 12192000"/>
              <a:gd name="connsiteY83" fmla="*/ 789584 h 4939827"/>
              <a:gd name="connsiteX84" fmla="*/ 11691200 w 12192000"/>
              <a:gd name="connsiteY84" fmla="*/ 867902 h 4939827"/>
              <a:gd name="connsiteX85" fmla="*/ 11819427 w 12192000"/>
              <a:gd name="connsiteY85" fmla="*/ 911634 h 4939827"/>
              <a:gd name="connsiteX86" fmla="*/ 11969720 w 12192000"/>
              <a:gd name="connsiteY86" fmla="*/ 964737 h 4939827"/>
              <a:gd name="connsiteX87" fmla="*/ 12055766 w 12192000"/>
              <a:gd name="connsiteY87" fmla="*/ 991268 h 4939827"/>
              <a:gd name="connsiteX88" fmla="*/ 12171539 w 12192000"/>
              <a:gd name="connsiteY88" fmla="*/ 995427 h 4939827"/>
              <a:gd name="connsiteX89" fmla="*/ 12187831 w 12192000"/>
              <a:gd name="connsiteY89" fmla="*/ 996580 h 4939827"/>
              <a:gd name="connsiteX90" fmla="*/ 12192000 w 12192000"/>
              <a:gd name="connsiteY90" fmla="*/ 996726 h 4939827"/>
              <a:gd name="connsiteX91" fmla="*/ 12192000 w 12192000"/>
              <a:gd name="connsiteY91" fmla="*/ 4939827 h 4939827"/>
              <a:gd name="connsiteX92" fmla="*/ 0 w 12192000"/>
              <a:gd name="connsiteY92" fmla="*/ 4939827 h 4939827"/>
              <a:gd name="connsiteX93" fmla="*/ 0 w 12192000"/>
              <a:gd name="connsiteY93" fmla="*/ 512043 h 4939827"/>
              <a:gd name="connsiteX94" fmla="*/ 7381 w 12192000"/>
              <a:gd name="connsiteY94" fmla="*/ 512580 h 4939827"/>
              <a:gd name="connsiteX95" fmla="*/ 100029 w 12192000"/>
              <a:gd name="connsiteY95" fmla="*/ 504758 h 4939827"/>
              <a:gd name="connsiteX96" fmla="*/ 155244 w 12192000"/>
              <a:gd name="connsiteY96" fmla="*/ 525130 h 4939827"/>
              <a:gd name="connsiteX97" fmla="*/ 254366 w 12192000"/>
              <a:gd name="connsiteY97" fmla="*/ 534449 h 4939827"/>
              <a:gd name="connsiteX98" fmla="*/ 447292 w 12192000"/>
              <a:gd name="connsiteY98" fmla="*/ 542725 h 4939827"/>
              <a:gd name="connsiteX99" fmla="*/ 628105 w 12192000"/>
              <a:gd name="connsiteY99" fmla="*/ 547853 h 4939827"/>
              <a:gd name="connsiteX100" fmla="*/ 783146 w 12192000"/>
              <a:gd name="connsiteY100" fmla="*/ 591799 h 4939827"/>
              <a:gd name="connsiteX101" fmla="*/ 1043676 w 12192000"/>
              <a:gd name="connsiteY101" fmla="*/ 591887 h 4939827"/>
              <a:gd name="connsiteX102" fmla="*/ 1281816 w 12192000"/>
              <a:gd name="connsiteY102" fmla="*/ 520946 h 4939827"/>
              <a:gd name="connsiteX103" fmla="*/ 1486347 w 12192000"/>
              <a:gd name="connsiteY103" fmla="*/ 487310 h 4939827"/>
              <a:gd name="connsiteX104" fmla="*/ 1568079 w 12192000"/>
              <a:gd name="connsiteY104" fmla="*/ 462531 h 4939827"/>
              <a:gd name="connsiteX105" fmla="*/ 1622516 w 12192000"/>
              <a:gd name="connsiteY105" fmla="*/ 466058 h 4939827"/>
              <a:gd name="connsiteX106" fmla="*/ 1655457 w 12192000"/>
              <a:gd name="connsiteY106" fmla="*/ 465359 h 4939827"/>
              <a:gd name="connsiteX107" fmla="*/ 1717454 w 12192000"/>
              <a:gd name="connsiteY107" fmla="*/ 417203 h 4939827"/>
              <a:gd name="connsiteX108" fmla="*/ 1913794 w 12192000"/>
              <a:gd name="connsiteY108" fmla="*/ 365255 h 4939827"/>
              <a:gd name="connsiteX109" fmla="*/ 2129762 w 12192000"/>
              <a:gd name="connsiteY109" fmla="*/ 367832 h 4939827"/>
              <a:gd name="connsiteX110" fmla="*/ 2376970 w 12192000"/>
              <a:gd name="connsiteY110" fmla="*/ 350129 h 4939827"/>
              <a:gd name="connsiteX111" fmla="*/ 2480155 w 12192000"/>
              <a:gd name="connsiteY111" fmla="*/ 359227 h 4939827"/>
              <a:gd name="connsiteX112" fmla="*/ 2586782 w 12192000"/>
              <a:gd name="connsiteY112" fmla="*/ 339352 h 4939827"/>
              <a:gd name="connsiteX113" fmla="*/ 2654496 w 12192000"/>
              <a:gd name="connsiteY113" fmla="*/ 315431 h 4939827"/>
              <a:gd name="connsiteX114" fmla="*/ 2788947 w 12192000"/>
              <a:gd name="connsiteY114" fmla="*/ 250375 h 4939827"/>
              <a:gd name="connsiteX115" fmla="*/ 2885389 w 12192000"/>
              <a:gd name="connsiteY115" fmla="*/ 255259 h 4939827"/>
              <a:gd name="connsiteX116" fmla="*/ 3045916 w 12192000"/>
              <a:gd name="connsiteY116" fmla="*/ 261030 h 4939827"/>
              <a:gd name="connsiteX117" fmla="*/ 3074187 w 12192000"/>
              <a:gd name="connsiteY117" fmla="*/ 243226 h 4939827"/>
              <a:gd name="connsiteX118" fmla="*/ 3103677 w 12192000"/>
              <a:gd name="connsiteY118" fmla="*/ 209527 h 4939827"/>
              <a:gd name="connsiteX119" fmla="*/ 3126759 w 12192000"/>
              <a:gd name="connsiteY119" fmla="*/ 211226 h 4939827"/>
              <a:gd name="connsiteX120" fmla="*/ 3164020 w 12192000"/>
              <a:gd name="connsiteY120" fmla="*/ 212779 h 4939827"/>
              <a:gd name="connsiteX121" fmla="*/ 3285019 w 12192000"/>
              <a:gd name="connsiteY121" fmla="*/ 220535 h 4939827"/>
              <a:gd name="connsiteX122" fmla="*/ 3365154 w 12192000"/>
              <a:gd name="connsiteY122" fmla="*/ 226416 h 4939827"/>
              <a:gd name="connsiteX123" fmla="*/ 3367507 w 12192000"/>
              <a:gd name="connsiteY123" fmla="*/ 225416 h 4939827"/>
              <a:gd name="connsiteX124" fmla="*/ 3387567 w 12192000"/>
              <a:gd name="connsiteY124" fmla="*/ 227103 h 4939827"/>
              <a:gd name="connsiteX125" fmla="*/ 3424753 w 12192000"/>
              <a:gd name="connsiteY125" fmla="*/ 244380 h 4939827"/>
              <a:gd name="connsiteX126" fmla="*/ 3498001 w 12192000"/>
              <a:gd name="connsiteY126" fmla="*/ 231941 h 4939827"/>
              <a:gd name="connsiteX127" fmla="*/ 3561557 w 12192000"/>
              <a:gd name="connsiteY127" fmla="*/ 228095 h 4939827"/>
              <a:gd name="connsiteX128" fmla="*/ 3611920 w 12192000"/>
              <a:gd name="connsiteY128" fmla="*/ 218094 h 4939827"/>
              <a:gd name="connsiteX129" fmla="*/ 3620528 w 12192000"/>
              <a:gd name="connsiteY129" fmla="*/ 218788 h 4939827"/>
              <a:gd name="connsiteX130" fmla="*/ 3620766 w 12192000"/>
              <a:gd name="connsiteY130" fmla="*/ 218511 h 4939827"/>
              <a:gd name="connsiteX131" fmla="*/ 3629977 w 12192000"/>
              <a:gd name="connsiteY131" fmla="*/ 218664 h 4939827"/>
              <a:gd name="connsiteX132" fmla="*/ 3636217 w 12192000"/>
              <a:gd name="connsiteY132" fmla="*/ 220048 h 4939827"/>
              <a:gd name="connsiteX133" fmla="*/ 3709484 w 12192000"/>
              <a:gd name="connsiteY133" fmla="*/ 186927 h 4939827"/>
              <a:gd name="connsiteX134" fmla="*/ 3761342 w 12192000"/>
              <a:gd name="connsiteY134" fmla="*/ 177474 h 4939827"/>
              <a:gd name="connsiteX135" fmla="*/ 3799748 w 12192000"/>
              <a:gd name="connsiteY135" fmla="*/ 167154 h 4939827"/>
              <a:gd name="connsiteX136" fmla="*/ 3812225 w 12192000"/>
              <a:gd name="connsiteY136" fmla="*/ 189020 h 4939827"/>
              <a:gd name="connsiteX137" fmla="*/ 3864537 w 12192000"/>
              <a:gd name="connsiteY137" fmla="*/ 200742 h 4939827"/>
              <a:gd name="connsiteX138" fmla="*/ 4028476 w 12192000"/>
              <a:gd name="connsiteY138" fmla="*/ 223679 h 4939827"/>
              <a:gd name="connsiteX139" fmla="*/ 4191582 w 12192000"/>
              <a:gd name="connsiteY139" fmla="*/ 238952 h 4939827"/>
              <a:gd name="connsiteX140" fmla="*/ 4251024 w 12192000"/>
              <a:gd name="connsiteY140" fmla="*/ 240874 h 4939827"/>
              <a:gd name="connsiteX141" fmla="*/ 4355275 w 12192000"/>
              <a:gd name="connsiteY141" fmla="*/ 260205 h 4939827"/>
              <a:gd name="connsiteX142" fmla="*/ 4423807 w 12192000"/>
              <a:gd name="connsiteY142" fmla="*/ 270366 h 4939827"/>
              <a:gd name="connsiteX143" fmla="*/ 4558432 w 12192000"/>
              <a:gd name="connsiteY143" fmla="*/ 269194 h 4939827"/>
              <a:gd name="connsiteX144" fmla="*/ 4635061 w 12192000"/>
              <a:gd name="connsiteY144" fmla="*/ 280682 h 4939827"/>
              <a:gd name="connsiteX145" fmla="*/ 4807427 w 12192000"/>
              <a:gd name="connsiteY145" fmla="*/ 276835 h 4939827"/>
              <a:gd name="connsiteX146" fmla="*/ 5028933 w 12192000"/>
              <a:gd name="connsiteY146" fmla="*/ 183887 h 4939827"/>
              <a:gd name="connsiteX147" fmla="*/ 5093642 w 12192000"/>
              <a:gd name="connsiteY147" fmla="*/ 177214 h 4939827"/>
              <a:gd name="connsiteX148" fmla="*/ 5102642 w 12192000"/>
              <a:gd name="connsiteY148" fmla="*/ 186816 h 4939827"/>
              <a:gd name="connsiteX149" fmla="*/ 5193590 w 12192000"/>
              <a:gd name="connsiteY149" fmla="*/ 136361 h 4939827"/>
              <a:gd name="connsiteX150" fmla="*/ 5323922 w 12192000"/>
              <a:gd name="connsiteY150" fmla="*/ 146332 h 4939827"/>
              <a:gd name="connsiteX151" fmla="*/ 5421860 w 12192000"/>
              <a:gd name="connsiteY151" fmla="*/ 167298 h 4939827"/>
              <a:gd name="connsiteX152" fmla="*/ 5476948 w 12192000"/>
              <a:gd name="connsiteY152" fmla="*/ 173249 h 4939827"/>
              <a:gd name="connsiteX153" fmla="*/ 5516842 w 12192000"/>
              <a:gd name="connsiteY153" fmla="*/ 184018 h 4939827"/>
              <a:gd name="connsiteX154" fmla="*/ 5619415 w 12192000"/>
              <a:gd name="connsiteY154" fmla="*/ 176781 h 4939827"/>
              <a:gd name="connsiteX155" fmla="*/ 5789867 w 12192000"/>
              <a:gd name="connsiteY155" fmla="*/ 150304 h 4939827"/>
              <a:gd name="connsiteX156" fmla="*/ 5825953 w 12192000"/>
              <a:gd name="connsiteY156" fmla="*/ 147907 h 4939827"/>
              <a:gd name="connsiteX157" fmla="*/ 5856168 w 12192000"/>
              <a:gd name="connsiteY157" fmla="*/ 158719 h 4939827"/>
              <a:gd name="connsiteX158" fmla="*/ 5862476 w 12192000"/>
              <a:gd name="connsiteY158" fmla="*/ 172447 h 4939827"/>
              <a:gd name="connsiteX159" fmla="*/ 5882195 w 12192000"/>
              <a:gd name="connsiteY159" fmla="*/ 173195 h 4939827"/>
              <a:gd name="connsiteX160" fmla="*/ 5887271 w 12192000"/>
              <a:gd name="connsiteY160" fmla="*/ 176084 h 4939827"/>
              <a:gd name="connsiteX161" fmla="*/ 5916552 w 12192000"/>
              <a:gd name="connsiteY161" fmla="*/ 189955 h 4939827"/>
              <a:gd name="connsiteX162" fmla="*/ 5983240 w 12192000"/>
              <a:gd name="connsiteY162" fmla="*/ 152755 h 4939827"/>
              <a:gd name="connsiteX163" fmla="*/ 6061852 w 12192000"/>
              <a:gd name="connsiteY163" fmla="*/ 161953 h 4939827"/>
              <a:gd name="connsiteX164" fmla="*/ 6531386 w 12192000"/>
              <a:gd name="connsiteY164" fmla="*/ 156103 h 4939827"/>
              <a:gd name="connsiteX165" fmla="*/ 6756965 w 12192000"/>
              <a:gd name="connsiteY165" fmla="*/ 57636 h 4939827"/>
              <a:gd name="connsiteX166" fmla="*/ 6965101 w 12192000"/>
              <a:gd name="connsiteY166" fmla="*/ 25718 h 4939827"/>
              <a:gd name="connsiteX167" fmla="*/ 6986370 w 12192000"/>
              <a:gd name="connsiteY167" fmla="*/ 12659 h 4939827"/>
              <a:gd name="connsiteX168" fmla="*/ 6989536 w 12192000"/>
              <a:gd name="connsiteY168" fmla="*/ 14528 h 4939827"/>
              <a:gd name="connsiteX169" fmla="*/ 7015933 w 12192000"/>
              <a:gd name="connsiteY169" fmla="*/ 9653 h 4939827"/>
              <a:gd name="connsiteX170" fmla="*/ 7020592 w 12192000"/>
              <a:gd name="connsiteY170" fmla="*/ 1651 h 4939827"/>
              <a:gd name="connsiteX171" fmla="*/ 7025905 w 12192000"/>
              <a:gd name="connsiteY17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37675 w 12192000"/>
              <a:gd name="connsiteY17" fmla="*/ 204438 h 4939827"/>
              <a:gd name="connsiteX18" fmla="*/ 7952584 w 12192000"/>
              <a:gd name="connsiteY18" fmla="*/ 170181 h 4939827"/>
              <a:gd name="connsiteX19" fmla="*/ 8009534 w 12192000"/>
              <a:gd name="connsiteY19" fmla="*/ 176441 h 4939827"/>
              <a:gd name="connsiteX20" fmla="*/ 8058681 w 12192000"/>
              <a:gd name="connsiteY20" fmla="*/ 219431 h 4939827"/>
              <a:gd name="connsiteX21" fmla="*/ 8126175 w 12192000"/>
              <a:gd name="connsiteY21" fmla="*/ 240005 h 4939827"/>
              <a:gd name="connsiteX22" fmla="*/ 8166439 w 12192000"/>
              <a:gd name="connsiteY22" fmla="*/ 252699 h 4939827"/>
              <a:gd name="connsiteX23" fmla="*/ 8281371 w 12192000"/>
              <a:gd name="connsiteY23" fmla="*/ 256875 h 4939827"/>
              <a:gd name="connsiteX24" fmla="*/ 8381609 w 12192000"/>
              <a:gd name="connsiteY24" fmla="*/ 240618 h 4939827"/>
              <a:gd name="connsiteX25" fmla="*/ 8406759 w 12192000"/>
              <a:gd name="connsiteY25" fmla="*/ 232517 h 4939827"/>
              <a:gd name="connsiteX26" fmla="*/ 8426506 w 12192000"/>
              <a:gd name="connsiteY26" fmla="*/ 241842 h 4939827"/>
              <a:gd name="connsiteX27" fmla="*/ 8427949 w 12192000"/>
              <a:gd name="connsiteY27" fmla="*/ 240981 h 4939827"/>
              <a:gd name="connsiteX28" fmla="*/ 8441468 w 12192000"/>
              <a:gd name="connsiteY28" fmla="*/ 241157 h 4939827"/>
              <a:gd name="connsiteX29" fmla="*/ 8565757 w 12192000"/>
              <a:gd name="connsiteY29" fmla="*/ 255317 h 4939827"/>
              <a:gd name="connsiteX30" fmla="*/ 8573171 w 12192000"/>
              <a:gd name="connsiteY30" fmla="*/ 258426 h 4939827"/>
              <a:gd name="connsiteX31" fmla="*/ 8573548 w 12192000"/>
              <a:gd name="connsiteY31" fmla="*/ 258241 h 4939827"/>
              <a:gd name="connsiteX32" fmla="*/ 8581827 w 12192000"/>
              <a:gd name="connsiteY32" fmla="*/ 261028 h 4939827"/>
              <a:gd name="connsiteX33" fmla="*/ 8586687 w 12192000"/>
              <a:gd name="connsiteY33" fmla="*/ 264089 h 4939827"/>
              <a:gd name="connsiteX34" fmla="*/ 8601067 w 12192000"/>
              <a:gd name="connsiteY34" fmla="*/ 270114 h 4939827"/>
              <a:gd name="connsiteX35" fmla="*/ 8672650 w 12192000"/>
              <a:gd name="connsiteY35" fmla="*/ 254821 h 4939827"/>
              <a:gd name="connsiteX36" fmla="*/ 8785543 w 12192000"/>
              <a:gd name="connsiteY36" fmla="*/ 263406 h 4939827"/>
              <a:gd name="connsiteX37" fmla="*/ 8830588 w 12192000"/>
              <a:gd name="connsiteY37" fmla="*/ 265483 h 4939827"/>
              <a:gd name="connsiteX38" fmla="*/ 8905142 w 12192000"/>
              <a:gd name="connsiteY38" fmla="*/ 264958 h 4939827"/>
              <a:gd name="connsiteX39" fmla="*/ 8968582 w 12192000"/>
              <a:gd name="connsiteY39" fmla="*/ 262728 h 4939827"/>
              <a:gd name="connsiteX40" fmla="*/ 8972994 w 12192000"/>
              <a:gd name="connsiteY40" fmla="*/ 263284 h 4939827"/>
              <a:gd name="connsiteX41" fmla="*/ 9004605 w 12192000"/>
              <a:gd name="connsiteY41" fmla="*/ 258041 h 4939827"/>
              <a:gd name="connsiteX42" fmla="*/ 9016165 w 12192000"/>
              <a:gd name="connsiteY42" fmla="*/ 261258 h 4939827"/>
              <a:gd name="connsiteX43" fmla="*/ 9043297 w 12192000"/>
              <a:gd name="connsiteY43" fmla="*/ 281547 h 4939827"/>
              <a:gd name="connsiteX44" fmla="*/ 9048315 w 12192000"/>
              <a:gd name="connsiteY44" fmla="*/ 279264 h 4939827"/>
              <a:gd name="connsiteX45" fmla="*/ 9054706 w 12192000"/>
              <a:gd name="connsiteY45" fmla="*/ 278538 h 4939827"/>
              <a:gd name="connsiteX46" fmla="*/ 9070919 w 12192000"/>
              <a:gd name="connsiteY46" fmla="*/ 281810 h 4939827"/>
              <a:gd name="connsiteX47" fmla="*/ 9076813 w 12192000"/>
              <a:gd name="connsiteY47" fmla="*/ 283909 h 4939827"/>
              <a:gd name="connsiteX48" fmla="*/ 9085871 w 12192000"/>
              <a:gd name="connsiteY48" fmla="*/ 285133 h 4939827"/>
              <a:gd name="connsiteX49" fmla="*/ 9086159 w 12192000"/>
              <a:gd name="connsiteY49" fmla="*/ 284887 h 4939827"/>
              <a:gd name="connsiteX50" fmla="*/ 9134606 w 12192000"/>
              <a:gd name="connsiteY50" fmla="*/ 288168 h 4939827"/>
              <a:gd name="connsiteX51" fmla="*/ 9195590 w 12192000"/>
              <a:gd name="connsiteY51" fmla="*/ 279568 h 4939827"/>
              <a:gd name="connsiteX52" fmla="*/ 9219336 w 12192000"/>
              <a:gd name="connsiteY52" fmla="*/ 278133 h 4939827"/>
              <a:gd name="connsiteX53" fmla="*/ 9232362 w 12192000"/>
              <a:gd name="connsiteY53" fmla="*/ 275894 h 4939827"/>
              <a:gd name="connsiteX54" fmla="*/ 9233396 w 12192000"/>
              <a:gd name="connsiteY54" fmla="*/ 274803 h 4939827"/>
              <a:gd name="connsiteX55" fmla="*/ 9256213 w 12192000"/>
              <a:gd name="connsiteY55" fmla="*/ 281576 h 4939827"/>
              <a:gd name="connsiteX56" fmla="*/ 9262377 w 12192000"/>
              <a:gd name="connsiteY56" fmla="*/ 286635 h 4939827"/>
              <a:gd name="connsiteX57" fmla="*/ 9287089 w 12192000"/>
              <a:gd name="connsiteY57" fmla="*/ 303891 h 4939827"/>
              <a:gd name="connsiteX58" fmla="*/ 9371484 w 12192000"/>
              <a:gd name="connsiteY58" fmla="*/ 329634 h 4939827"/>
              <a:gd name="connsiteX59" fmla="*/ 9404829 w 12192000"/>
              <a:gd name="connsiteY59" fmla="*/ 339038 h 4939827"/>
              <a:gd name="connsiteX60" fmla="*/ 9427021 w 12192000"/>
              <a:gd name="connsiteY60" fmla="*/ 358784 h 4939827"/>
              <a:gd name="connsiteX61" fmla="*/ 9670844 w 12192000"/>
              <a:gd name="connsiteY61" fmla="*/ 405128 h 4939827"/>
              <a:gd name="connsiteX62" fmla="*/ 9816083 w 12192000"/>
              <a:gd name="connsiteY62" fmla="*/ 416573 h 4939827"/>
              <a:gd name="connsiteX63" fmla="*/ 9936741 w 12192000"/>
              <a:gd name="connsiteY63" fmla="*/ 437044 h 4939827"/>
              <a:gd name="connsiteX64" fmla="*/ 10050093 w 12192000"/>
              <a:gd name="connsiteY64" fmla="*/ 443783 h 4939827"/>
              <a:gd name="connsiteX65" fmla="*/ 10130090 w 12192000"/>
              <a:gd name="connsiteY65" fmla="*/ 459520 h 4939827"/>
              <a:gd name="connsiteX66" fmla="*/ 10173456 w 12192000"/>
              <a:gd name="connsiteY66" fmla="*/ 457749 h 4939827"/>
              <a:gd name="connsiteX67" fmla="*/ 10218232 w 12192000"/>
              <a:gd name="connsiteY67" fmla="*/ 459820 h 4939827"/>
              <a:gd name="connsiteX68" fmla="*/ 10354176 w 12192000"/>
              <a:gd name="connsiteY68" fmla="*/ 471377 h 4939827"/>
              <a:gd name="connsiteX69" fmla="*/ 10430681 w 12192000"/>
              <a:gd name="connsiteY69" fmla="*/ 481226 h 4939827"/>
              <a:gd name="connsiteX70" fmla="*/ 10478169 w 12192000"/>
              <a:gd name="connsiteY70" fmla="*/ 481774 h 4939827"/>
              <a:gd name="connsiteX71" fmla="*/ 10540907 w 12192000"/>
              <a:gd name="connsiteY71" fmla="*/ 485607 h 4939827"/>
              <a:gd name="connsiteX72" fmla="*/ 10614941 w 12192000"/>
              <a:gd name="connsiteY72" fmla="*/ 487592 h 4939827"/>
              <a:gd name="connsiteX73" fmla="*/ 10674098 w 12192000"/>
              <a:gd name="connsiteY73" fmla="*/ 521656 h 4939827"/>
              <a:gd name="connsiteX74" fmla="*/ 10874834 w 12192000"/>
              <a:gd name="connsiteY74" fmla="*/ 574867 h 4939827"/>
              <a:gd name="connsiteX75" fmla="*/ 10944981 w 12192000"/>
              <a:gd name="connsiteY75" fmla="*/ 615042 h 4939827"/>
              <a:gd name="connsiteX76" fmla="*/ 11006376 w 12192000"/>
              <a:gd name="connsiteY76" fmla="*/ 645957 h 4939827"/>
              <a:gd name="connsiteX77" fmla="*/ 11076308 w 12192000"/>
              <a:gd name="connsiteY77" fmla="*/ 675698 h 4939827"/>
              <a:gd name="connsiteX78" fmla="*/ 11148789 w 12192000"/>
              <a:gd name="connsiteY78" fmla="*/ 685041 h 4939827"/>
              <a:gd name="connsiteX79" fmla="*/ 11249129 w 12192000"/>
              <a:gd name="connsiteY79" fmla="*/ 684218 h 4939827"/>
              <a:gd name="connsiteX80" fmla="*/ 11299915 w 12192000"/>
              <a:gd name="connsiteY80" fmla="*/ 692177 h 4939827"/>
              <a:gd name="connsiteX81" fmla="*/ 11386973 w 12192000"/>
              <a:gd name="connsiteY81" fmla="*/ 708209 h 4939827"/>
              <a:gd name="connsiteX82" fmla="*/ 11500105 w 12192000"/>
              <a:gd name="connsiteY82" fmla="*/ 735014 h 4939827"/>
              <a:gd name="connsiteX83" fmla="*/ 11621735 w 12192000"/>
              <a:gd name="connsiteY83" fmla="*/ 789584 h 4939827"/>
              <a:gd name="connsiteX84" fmla="*/ 11691200 w 12192000"/>
              <a:gd name="connsiteY84" fmla="*/ 867902 h 4939827"/>
              <a:gd name="connsiteX85" fmla="*/ 11819427 w 12192000"/>
              <a:gd name="connsiteY85" fmla="*/ 911634 h 4939827"/>
              <a:gd name="connsiteX86" fmla="*/ 11969720 w 12192000"/>
              <a:gd name="connsiteY86" fmla="*/ 964737 h 4939827"/>
              <a:gd name="connsiteX87" fmla="*/ 12055766 w 12192000"/>
              <a:gd name="connsiteY87" fmla="*/ 991268 h 4939827"/>
              <a:gd name="connsiteX88" fmla="*/ 12171539 w 12192000"/>
              <a:gd name="connsiteY88" fmla="*/ 995427 h 4939827"/>
              <a:gd name="connsiteX89" fmla="*/ 12187831 w 12192000"/>
              <a:gd name="connsiteY89" fmla="*/ 996580 h 4939827"/>
              <a:gd name="connsiteX90" fmla="*/ 12192000 w 12192000"/>
              <a:gd name="connsiteY90" fmla="*/ 996726 h 4939827"/>
              <a:gd name="connsiteX91" fmla="*/ 12192000 w 12192000"/>
              <a:gd name="connsiteY91" fmla="*/ 4939827 h 4939827"/>
              <a:gd name="connsiteX92" fmla="*/ 0 w 12192000"/>
              <a:gd name="connsiteY92" fmla="*/ 4939827 h 4939827"/>
              <a:gd name="connsiteX93" fmla="*/ 0 w 12192000"/>
              <a:gd name="connsiteY93" fmla="*/ 512043 h 4939827"/>
              <a:gd name="connsiteX94" fmla="*/ 7381 w 12192000"/>
              <a:gd name="connsiteY94" fmla="*/ 512580 h 4939827"/>
              <a:gd name="connsiteX95" fmla="*/ 100029 w 12192000"/>
              <a:gd name="connsiteY95" fmla="*/ 504758 h 4939827"/>
              <a:gd name="connsiteX96" fmla="*/ 155244 w 12192000"/>
              <a:gd name="connsiteY96" fmla="*/ 525130 h 4939827"/>
              <a:gd name="connsiteX97" fmla="*/ 254366 w 12192000"/>
              <a:gd name="connsiteY97" fmla="*/ 534449 h 4939827"/>
              <a:gd name="connsiteX98" fmla="*/ 447292 w 12192000"/>
              <a:gd name="connsiteY98" fmla="*/ 542725 h 4939827"/>
              <a:gd name="connsiteX99" fmla="*/ 628105 w 12192000"/>
              <a:gd name="connsiteY99" fmla="*/ 547853 h 4939827"/>
              <a:gd name="connsiteX100" fmla="*/ 783146 w 12192000"/>
              <a:gd name="connsiteY100" fmla="*/ 591799 h 4939827"/>
              <a:gd name="connsiteX101" fmla="*/ 1043676 w 12192000"/>
              <a:gd name="connsiteY101" fmla="*/ 591887 h 4939827"/>
              <a:gd name="connsiteX102" fmla="*/ 1281816 w 12192000"/>
              <a:gd name="connsiteY102" fmla="*/ 520946 h 4939827"/>
              <a:gd name="connsiteX103" fmla="*/ 1486347 w 12192000"/>
              <a:gd name="connsiteY103" fmla="*/ 487310 h 4939827"/>
              <a:gd name="connsiteX104" fmla="*/ 1568079 w 12192000"/>
              <a:gd name="connsiteY104" fmla="*/ 462531 h 4939827"/>
              <a:gd name="connsiteX105" fmla="*/ 1622516 w 12192000"/>
              <a:gd name="connsiteY105" fmla="*/ 466058 h 4939827"/>
              <a:gd name="connsiteX106" fmla="*/ 1655457 w 12192000"/>
              <a:gd name="connsiteY106" fmla="*/ 465359 h 4939827"/>
              <a:gd name="connsiteX107" fmla="*/ 1717454 w 12192000"/>
              <a:gd name="connsiteY107" fmla="*/ 417203 h 4939827"/>
              <a:gd name="connsiteX108" fmla="*/ 1913794 w 12192000"/>
              <a:gd name="connsiteY108" fmla="*/ 365255 h 4939827"/>
              <a:gd name="connsiteX109" fmla="*/ 2129762 w 12192000"/>
              <a:gd name="connsiteY109" fmla="*/ 367832 h 4939827"/>
              <a:gd name="connsiteX110" fmla="*/ 2376970 w 12192000"/>
              <a:gd name="connsiteY110" fmla="*/ 350129 h 4939827"/>
              <a:gd name="connsiteX111" fmla="*/ 2480155 w 12192000"/>
              <a:gd name="connsiteY111" fmla="*/ 359227 h 4939827"/>
              <a:gd name="connsiteX112" fmla="*/ 2586782 w 12192000"/>
              <a:gd name="connsiteY112" fmla="*/ 339352 h 4939827"/>
              <a:gd name="connsiteX113" fmla="*/ 2654496 w 12192000"/>
              <a:gd name="connsiteY113" fmla="*/ 315431 h 4939827"/>
              <a:gd name="connsiteX114" fmla="*/ 2788947 w 12192000"/>
              <a:gd name="connsiteY114" fmla="*/ 250375 h 4939827"/>
              <a:gd name="connsiteX115" fmla="*/ 2885389 w 12192000"/>
              <a:gd name="connsiteY115" fmla="*/ 255259 h 4939827"/>
              <a:gd name="connsiteX116" fmla="*/ 3045916 w 12192000"/>
              <a:gd name="connsiteY116" fmla="*/ 261030 h 4939827"/>
              <a:gd name="connsiteX117" fmla="*/ 3074187 w 12192000"/>
              <a:gd name="connsiteY117" fmla="*/ 243226 h 4939827"/>
              <a:gd name="connsiteX118" fmla="*/ 3103677 w 12192000"/>
              <a:gd name="connsiteY118" fmla="*/ 209527 h 4939827"/>
              <a:gd name="connsiteX119" fmla="*/ 3126759 w 12192000"/>
              <a:gd name="connsiteY119" fmla="*/ 211226 h 4939827"/>
              <a:gd name="connsiteX120" fmla="*/ 3164020 w 12192000"/>
              <a:gd name="connsiteY120" fmla="*/ 212779 h 4939827"/>
              <a:gd name="connsiteX121" fmla="*/ 3285019 w 12192000"/>
              <a:gd name="connsiteY121" fmla="*/ 220535 h 4939827"/>
              <a:gd name="connsiteX122" fmla="*/ 3365154 w 12192000"/>
              <a:gd name="connsiteY122" fmla="*/ 226416 h 4939827"/>
              <a:gd name="connsiteX123" fmla="*/ 3367507 w 12192000"/>
              <a:gd name="connsiteY123" fmla="*/ 225416 h 4939827"/>
              <a:gd name="connsiteX124" fmla="*/ 3387567 w 12192000"/>
              <a:gd name="connsiteY124" fmla="*/ 227103 h 4939827"/>
              <a:gd name="connsiteX125" fmla="*/ 3424753 w 12192000"/>
              <a:gd name="connsiteY125" fmla="*/ 244380 h 4939827"/>
              <a:gd name="connsiteX126" fmla="*/ 3498001 w 12192000"/>
              <a:gd name="connsiteY126" fmla="*/ 231941 h 4939827"/>
              <a:gd name="connsiteX127" fmla="*/ 3561557 w 12192000"/>
              <a:gd name="connsiteY127" fmla="*/ 228095 h 4939827"/>
              <a:gd name="connsiteX128" fmla="*/ 3611920 w 12192000"/>
              <a:gd name="connsiteY128" fmla="*/ 218094 h 4939827"/>
              <a:gd name="connsiteX129" fmla="*/ 3620528 w 12192000"/>
              <a:gd name="connsiteY129" fmla="*/ 218788 h 4939827"/>
              <a:gd name="connsiteX130" fmla="*/ 3620766 w 12192000"/>
              <a:gd name="connsiteY130" fmla="*/ 218511 h 4939827"/>
              <a:gd name="connsiteX131" fmla="*/ 3629977 w 12192000"/>
              <a:gd name="connsiteY131" fmla="*/ 218664 h 4939827"/>
              <a:gd name="connsiteX132" fmla="*/ 3636217 w 12192000"/>
              <a:gd name="connsiteY132" fmla="*/ 220048 h 4939827"/>
              <a:gd name="connsiteX133" fmla="*/ 3709484 w 12192000"/>
              <a:gd name="connsiteY133" fmla="*/ 186927 h 4939827"/>
              <a:gd name="connsiteX134" fmla="*/ 3761342 w 12192000"/>
              <a:gd name="connsiteY134" fmla="*/ 177474 h 4939827"/>
              <a:gd name="connsiteX135" fmla="*/ 3799748 w 12192000"/>
              <a:gd name="connsiteY135" fmla="*/ 167154 h 4939827"/>
              <a:gd name="connsiteX136" fmla="*/ 3812225 w 12192000"/>
              <a:gd name="connsiteY136" fmla="*/ 189020 h 4939827"/>
              <a:gd name="connsiteX137" fmla="*/ 3864537 w 12192000"/>
              <a:gd name="connsiteY137" fmla="*/ 200742 h 4939827"/>
              <a:gd name="connsiteX138" fmla="*/ 4028476 w 12192000"/>
              <a:gd name="connsiteY138" fmla="*/ 223679 h 4939827"/>
              <a:gd name="connsiteX139" fmla="*/ 4191582 w 12192000"/>
              <a:gd name="connsiteY139" fmla="*/ 238952 h 4939827"/>
              <a:gd name="connsiteX140" fmla="*/ 4251024 w 12192000"/>
              <a:gd name="connsiteY140" fmla="*/ 240874 h 4939827"/>
              <a:gd name="connsiteX141" fmla="*/ 4355275 w 12192000"/>
              <a:gd name="connsiteY141" fmla="*/ 260205 h 4939827"/>
              <a:gd name="connsiteX142" fmla="*/ 4423807 w 12192000"/>
              <a:gd name="connsiteY142" fmla="*/ 270366 h 4939827"/>
              <a:gd name="connsiteX143" fmla="*/ 4558432 w 12192000"/>
              <a:gd name="connsiteY143" fmla="*/ 269194 h 4939827"/>
              <a:gd name="connsiteX144" fmla="*/ 4635061 w 12192000"/>
              <a:gd name="connsiteY144" fmla="*/ 280682 h 4939827"/>
              <a:gd name="connsiteX145" fmla="*/ 4807427 w 12192000"/>
              <a:gd name="connsiteY145" fmla="*/ 276835 h 4939827"/>
              <a:gd name="connsiteX146" fmla="*/ 5028933 w 12192000"/>
              <a:gd name="connsiteY146" fmla="*/ 183887 h 4939827"/>
              <a:gd name="connsiteX147" fmla="*/ 5093642 w 12192000"/>
              <a:gd name="connsiteY147" fmla="*/ 177214 h 4939827"/>
              <a:gd name="connsiteX148" fmla="*/ 5102642 w 12192000"/>
              <a:gd name="connsiteY148" fmla="*/ 186816 h 4939827"/>
              <a:gd name="connsiteX149" fmla="*/ 5193590 w 12192000"/>
              <a:gd name="connsiteY149" fmla="*/ 136361 h 4939827"/>
              <a:gd name="connsiteX150" fmla="*/ 5323922 w 12192000"/>
              <a:gd name="connsiteY150" fmla="*/ 146332 h 4939827"/>
              <a:gd name="connsiteX151" fmla="*/ 5421860 w 12192000"/>
              <a:gd name="connsiteY151" fmla="*/ 167298 h 4939827"/>
              <a:gd name="connsiteX152" fmla="*/ 5476948 w 12192000"/>
              <a:gd name="connsiteY152" fmla="*/ 173249 h 4939827"/>
              <a:gd name="connsiteX153" fmla="*/ 5516842 w 12192000"/>
              <a:gd name="connsiteY153" fmla="*/ 184018 h 4939827"/>
              <a:gd name="connsiteX154" fmla="*/ 5619415 w 12192000"/>
              <a:gd name="connsiteY154" fmla="*/ 176781 h 4939827"/>
              <a:gd name="connsiteX155" fmla="*/ 5789867 w 12192000"/>
              <a:gd name="connsiteY155" fmla="*/ 150304 h 4939827"/>
              <a:gd name="connsiteX156" fmla="*/ 5825953 w 12192000"/>
              <a:gd name="connsiteY156" fmla="*/ 147907 h 4939827"/>
              <a:gd name="connsiteX157" fmla="*/ 5856168 w 12192000"/>
              <a:gd name="connsiteY157" fmla="*/ 158719 h 4939827"/>
              <a:gd name="connsiteX158" fmla="*/ 5862476 w 12192000"/>
              <a:gd name="connsiteY158" fmla="*/ 172447 h 4939827"/>
              <a:gd name="connsiteX159" fmla="*/ 5882195 w 12192000"/>
              <a:gd name="connsiteY159" fmla="*/ 173195 h 4939827"/>
              <a:gd name="connsiteX160" fmla="*/ 5887271 w 12192000"/>
              <a:gd name="connsiteY160" fmla="*/ 176084 h 4939827"/>
              <a:gd name="connsiteX161" fmla="*/ 5916552 w 12192000"/>
              <a:gd name="connsiteY161" fmla="*/ 189955 h 4939827"/>
              <a:gd name="connsiteX162" fmla="*/ 5983240 w 12192000"/>
              <a:gd name="connsiteY162" fmla="*/ 152755 h 4939827"/>
              <a:gd name="connsiteX163" fmla="*/ 6061852 w 12192000"/>
              <a:gd name="connsiteY163" fmla="*/ 161953 h 4939827"/>
              <a:gd name="connsiteX164" fmla="*/ 6415830 w 12192000"/>
              <a:gd name="connsiteY164" fmla="*/ 136006 h 4939827"/>
              <a:gd name="connsiteX165" fmla="*/ 6756965 w 12192000"/>
              <a:gd name="connsiteY165" fmla="*/ 57636 h 4939827"/>
              <a:gd name="connsiteX166" fmla="*/ 6965101 w 12192000"/>
              <a:gd name="connsiteY166" fmla="*/ 25718 h 4939827"/>
              <a:gd name="connsiteX167" fmla="*/ 6986370 w 12192000"/>
              <a:gd name="connsiteY167" fmla="*/ 12659 h 4939827"/>
              <a:gd name="connsiteX168" fmla="*/ 6989536 w 12192000"/>
              <a:gd name="connsiteY168" fmla="*/ 14528 h 4939827"/>
              <a:gd name="connsiteX169" fmla="*/ 7015933 w 12192000"/>
              <a:gd name="connsiteY169" fmla="*/ 9653 h 4939827"/>
              <a:gd name="connsiteX170" fmla="*/ 7020592 w 12192000"/>
              <a:gd name="connsiteY170" fmla="*/ 1651 h 4939827"/>
              <a:gd name="connsiteX171" fmla="*/ 7025905 w 12192000"/>
              <a:gd name="connsiteY17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37675 w 12192000"/>
              <a:gd name="connsiteY17" fmla="*/ 204438 h 4939827"/>
              <a:gd name="connsiteX18" fmla="*/ 7952584 w 12192000"/>
              <a:gd name="connsiteY18" fmla="*/ 170181 h 4939827"/>
              <a:gd name="connsiteX19" fmla="*/ 8009534 w 12192000"/>
              <a:gd name="connsiteY19" fmla="*/ 176441 h 4939827"/>
              <a:gd name="connsiteX20" fmla="*/ 8058681 w 12192000"/>
              <a:gd name="connsiteY20" fmla="*/ 219431 h 4939827"/>
              <a:gd name="connsiteX21" fmla="*/ 8126175 w 12192000"/>
              <a:gd name="connsiteY21" fmla="*/ 240005 h 4939827"/>
              <a:gd name="connsiteX22" fmla="*/ 8166439 w 12192000"/>
              <a:gd name="connsiteY22" fmla="*/ 252699 h 4939827"/>
              <a:gd name="connsiteX23" fmla="*/ 8281371 w 12192000"/>
              <a:gd name="connsiteY23" fmla="*/ 256875 h 4939827"/>
              <a:gd name="connsiteX24" fmla="*/ 8381609 w 12192000"/>
              <a:gd name="connsiteY24" fmla="*/ 240618 h 4939827"/>
              <a:gd name="connsiteX25" fmla="*/ 8406759 w 12192000"/>
              <a:gd name="connsiteY25" fmla="*/ 232517 h 4939827"/>
              <a:gd name="connsiteX26" fmla="*/ 8426506 w 12192000"/>
              <a:gd name="connsiteY26" fmla="*/ 241842 h 4939827"/>
              <a:gd name="connsiteX27" fmla="*/ 8427949 w 12192000"/>
              <a:gd name="connsiteY27" fmla="*/ 240981 h 4939827"/>
              <a:gd name="connsiteX28" fmla="*/ 8441468 w 12192000"/>
              <a:gd name="connsiteY28" fmla="*/ 241157 h 4939827"/>
              <a:gd name="connsiteX29" fmla="*/ 8565757 w 12192000"/>
              <a:gd name="connsiteY29" fmla="*/ 255317 h 4939827"/>
              <a:gd name="connsiteX30" fmla="*/ 8573171 w 12192000"/>
              <a:gd name="connsiteY30" fmla="*/ 258426 h 4939827"/>
              <a:gd name="connsiteX31" fmla="*/ 8573548 w 12192000"/>
              <a:gd name="connsiteY31" fmla="*/ 258241 h 4939827"/>
              <a:gd name="connsiteX32" fmla="*/ 8581827 w 12192000"/>
              <a:gd name="connsiteY32" fmla="*/ 261028 h 4939827"/>
              <a:gd name="connsiteX33" fmla="*/ 8586687 w 12192000"/>
              <a:gd name="connsiteY33" fmla="*/ 264089 h 4939827"/>
              <a:gd name="connsiteX34" fmla="*/ 8601067 w 12192000"/>
              <a:gd name="connsiteY34" fmla="*/ 270114 h 4939827"/>
              <a:gd name="connsiteX35" fmla="*/ 8672650 w 12192000"/>
              <a:gd name="connsiteY35" fmla="*/ 254821 h 4939827"/>
              <a:gd name="connsiteX36" fmla="*/ 8785543 w 12192000"/>
              <a:gd name="connsiteY36" fmla="*/ 263406 h 4939827"/>
              <a:gd name="connsiteX37" fmla="*/ 8830588 w 12192000"/>
              <a:gd name="connsiteY37" fmla="*/ 265483 h 4939827"/>
              <a:gd name="connsiteX38" fmla="*/ 8905142 w 12192000"/>
              <a:gd name="connsiteY38" fmla="*/ 264958 h 4939827"/>
              <a:gd name="connsiteX39" fmla="*/ 8968582 w 12192000"/>
              <a:gd name="connsiteY39" fmla="*/ 262728 h 4939827"/>
              <a:gd name="connsiteX40" fmla="*/ 8972994 w 12192000"/>
              <a:gd name="connsiteY40" fmla="*/ 263284 h 4939827"/>
              <a:gd name="connsiteX41" fmla="*/ 9004605 w 12192000"/>
              <a:gd name="connsiteY41" fmla="*/ 258041 h 4939827"/>
              <a:gd name="connsiteX42" fmla="*/ 9016165 w 12192000"/>
              <a:gd name="connsiteY42" fmla="*/ 261258 h 4939827"/>
              <a:gd name="connsiteX43" fmla="*/ 9043297 w 12192000"/>
              <a:gd name="connsiteY43" fmla="*/ 281547 h 4939827"/>
              <a:gd name="connsiteX44" fmla="*/ 9048315 w 12192000"/>
              <a:gd name="connsiteY44" fmla="*/ 279264 h 4939827"/>
              <a:gd name="connsiteX45" fmla="*/ 9054706 w 12192000"/>
              <a:gd name="connsiteY45" fmla="*/ 278538 h 4939827"/>
              <a:gd name="connsiteX46" fmla="*/ 9070919 w 12192000"/>
              <a:gd name="connsiteY46" fmla="*/ 281810 h 4939827"/>
              <a:gd name="connsiteX47" fmla="*/ 9076813 w 12192000"/>
              <a:gd name="connsiteY47" fmla="*/ 283909 h 4939827"/>
              <a:gd name="connsiteX48" fmla="*/ 9085871 w 12192000"/>
              <a:gd name="connsiteY48" fmla="*/ 285133 h 4939827"/>
              <a:gd name="connsiteX49" fmla="*/ 9086159 w 12192000"/>
              <a:gd name="connsiteY49" fmla="*/ 284887 h 4939827"/>
              <a:gd name="connsiteX50" fmla="*/ 9134606 w 12192000"/>
              <a:gd name="connsiteY50" fmla="*/ 288168 h 4939827"/>
              <a:gd name="connsiteX51" fmla="*/ 9195590 w 12192000"/>
              <a:gd name="connsiteY51" fmla="*/ 279568 h 4939827"/>
              <a:gd name="connsiteX52" fmla="*/ 9219336 w 12192000"/>
              <a:gd name="connsiteY52" fmla="*/ 278133 h 4939827"/>
              <a:gd name="connsiteX53" fmla="*/ 9232362 w 12192000"/>
              <a:gd name="connsiteY53" fmla="*/ 275894 h 4939827"/>
              <a:gd name="connsiteX54" fmla="*/ 9233396 w 12192000"/>
              <a:gd name="connsiteY54" fmla="*/ 274803 h 4939827"/>
              <a:gd name="connsiteX55" fmla="*/ 9256213 w 12192000"/>
              <a:gd name="connsiteY55" fmla="*/ 281576 h 4939827"/>
              <a:gd name="connsiteX56" fmla="*/ 9262377 w 12192000"/>
              <a:gd name="connsiteY56" fmla="*/ 286635 h 4939827"/>
              <a:gd name="connsiteX57" fmla="*/ 9287089 w 12192000"/>
              <a:gd name="connsiteY57" fmla="*/ 303891 h 4939827"/>
              <a:gd name="connsiteX58" fmla="*/ 9371484 w 12192000"/>
              <a:gd name="connsiteY58" fmla="*/ 329634 h 4939827"/>
              <a:gd name="connsiteX59" fmla="*/ 9404829 w 12192000"/>
              <a:gd name="connsiteY59" fmla="*/ 339038 h 4939827"/>
              <a:gd name="connsiteX60" fmla="*/ 9427021 w 12192000"/>
              <a:gd name="connsiteY60" fmla="*/ 358784 h 4939827"/>
              <a:gd name="connsiteX61" fmla="*/ 9670844 w 12192000"/>
              <a:gd name="connsiteY61" fmla="*/ 405128 h 4939827"/>
              <a:gd name="connsiteX62" fmla="*/ 9816083 w 12192000"/>
              <a:gd name="connsiteY62" fmla="*/ 416573 h 4939827"/>
              <a:gd name="connsiteX63" fmla="*/ 9936741 w 12192000"/>
              <a:gd name="connsiteY63" fmla="*/ 437044 h 4939827"/>
              <a:gd name="connsiteX64" fmla="*/ 10050093 w 12192000"/>
              <a:gd name="connsiteY64" fmla="*/ 443783 h 4939827"/>
              <a:gd name="connsiteX65" fmla="*/ 10130090 w 12192000"/>
              <a:gd name="connsiteY65" fmla="*/ 459520 h 4939827"/>
              <a:gd name="connsiteX66" fmla="*/ 10173456 w 12192000"/>
              <a:gd name="connsiteY66" fmla="*/ 457749 h 4939827"/>
              <a:gd name="connsiteX67" fmla="*/ 10218232 w 12192000"/>
              <a:gd name="connsiteY67" fmla="*/ 459820 h 4939827"/>
              <a:gd name="connsiteX68" fmla="*/ 10354176 w 12192000"/>
              <a:gd name="connsiteY68" fmla="*/ 471377 h 4939827"/>
              <a:gd name="connsiteX69" fmla="*/ 10430681 w 12192000"/>
              <a:gd name="connsiteY69" fmla="*/ 481226 h 4939827"/>
              <a:gd name="connsiteX70" fmla="*/ 10478169 w 12192000"/>
              <a:gd name="connsiteY70" fmla="*/ 481774 h 4939827"/>
              <a:gd name="connsiteX71" fmla="*/ 10540907 w 12192000"/>
              <a:gd name="connsiteY71" fmla="*/ 485607 h 4939827"/>
              <a:gd name="connsiteX72" fmla="*/ 10614941 w 12192000"/>
              <a:gd name="connsiteY72" fmla="*/ 487592 h 4939827"/>
              <a:gd name="connsiteX73" fmla="*/ 10674098 w 12192000"/>
              <a:gd name="connsiteY73" fmla="*/ 521656 h 4939827"/>
              <a:gd name="connsiteX74" fmla="*/ 10874834 w 12192000"/>
              <a:gd name="connsiteY74" fmla="*/ 574867 h 4939827"/>
              <a:gd name="connsiteX75" fmla="*/ 10944981 w 12192000"/>
              <a:gd name="connsiteY75" fmla="*/ 615042 h 4939827"/>
              <a:gd name="connsiteX76" fmla="*/ 11006376 w 12192000"/>
              <a:gd name="connsiteY76" fmla="*/ 645957 h 4939827"/>
              <a:gd name="connsiteX77" fmla="*/ 11076308 w 12192000"/>
              <a:gd name="connsiteY77" fmla="*/ 675698 h 4939827"/>
              <a:gd name="connsiteX78" fmla="*/ 11148789 w 12192000"/>
              <a:gd name="connsiteY78" fmla="*/ 685041 h 4939827"/>
              <a:gd name="connsiteX79" fmla="*/ 11249129 w 12192000"/>
              <a:gd name="connsiteY79" fmla="*/ 684218 h 4939827"/>
              <a:gd name="connsiteX80" fmla="*/ 11299915 w 12192000"/>
              <a:gd name="connsiteY80" fmla="*/ 692177 h 4939827"/>
              <a:gd name="connsiteX81" fmla="*/ 11386973 w 12192000"/>
              <a:gd name="connsiteY81" fmla="*/ 708209 h 4939827"/>
              <a:gd name="connsiteX82" fmla="*/ 11500105 w 12192000"/>
              <a:gd name="connsiteY82" fmla="*/ 735014 h 4939827"/>
              <a:gd name="connsiteX83" fmla="*/ 11621735 w 12192000"/>
              <a:gd name="connsiteY83" fmla="*/ 789584 h 4939827"/>
              <a:gd name="connsiteX84" fmla="*/ 11691200 w 12192000"/>
              <a:gd name="connsiteY84" fmla="*/ 867902 h 4939827"/>
              <a:gd name="connsiteX85" fmla="*/ 11819427 w 12192000"/>
              <a:gd name="connsiteY85" fmla="*/ 911634 h 4939827"/>
              <a:gd name="connsiteX86" fmla="*/ 11969720 w 12192000"/>
              <a:gd name="connsiteY86" fmla="*/ 964737 h 4939827"/>
              <a:gd name="connsiteX87" fmla="*/ 12055766 w 12192000"/>
              <a:gd name="connsiteY87" fmla="*/ 991268 h 4939827"/>
              <a:gd name="connsiteX88" fmla="*/ 12171539 w 12192000"/>
              <a:gd name="connsiteY88" fmla="*/ 995427 h 4939827"/>
              <a:gd name="connsiteX89" fmla="*/ 12187831 w 12192000"/>
              <a:gd name="connsiteY89" fmla="*/ 996580 h 4939827"/>
              <a:gd name="connsiteX90" fmla="*/ 12192000 w 12192000"/>
              <a:gd name="connsiteY90" fmla="*/ 996726 h 4939827"/>
              <a:gd name="connsiteX91" fmla="*/ 12192000 w 12192000"/>
              <a:gd name="connsiteY91" fmla="*/ 4939827 h 4939827"/>
              <a:gd name="connsiteX92" fmla="*/ 0 w 12192000"/>
              <a:gd name="connsiteY92" fmla="*/ 4939827 h 4939827"/>
              <a:gd name="connsiteX93" fmla="*/ 0 w 12192000"/>
              <a:gd name="connsiteY93" fmla="*/ 512043 h 4939827"/>
              <a:gd name="connsiteX94" fmla="*/ 7381 w 12192000"/>
              <a:gd name="connsiteY94" fmla="*/ 512580 h 4939827"/>
              <a:gd name="connsiteX95" fmla="*/ 100029 w 12192000"/>
              <a:gd name="connsiteY95" fmla="*/ 504758 h 4939827"/>
              <a:gd name="connsiteX96" fmla="*/ 155244 w 12192000"/>
              <a:gd name="connsiteY96" fmla="*/ 525130 h 4939827"/>
              <a:gd name="connsiteX97" fmla="*/ 254366 w 12192000"/>
              <a:gd name="connsiteY97" fmla="*/ 534449 h 4939827"/>
              <a:gd name="connsiteX98" fmla="*/ 447292 w 12192000"/>
              <a:gd name="connsiteY98" fmla="*/ 542725 h 4939827"/>
              <a:gd name="connsiteX99" fmla="*/ 628105 w 12192000"/>
              <a:gd name="connsiteY99" fmla="*/ 547853 h 4939827"/>
              <a:gd name="connsiteX100" fmla="*/ 783146 w 12192000"/>
              <a:gd name="connsiteY100" fmla="*/ 591799 h 4939827"/>
              <a:gd name="connsiteX101" fmla="*/ 1043676 w 12192000"/>
              <a:gd name="connsiteY101" fmla="*/ 591887 h 4939827"/>
              <a:gd name="connsiteX102" fmla="*/ 1281816 w 12192000"/>
              <a:gd name="connsiteY102" fmla="*/ 520946 h 4939827"/>
              <a:gd name="connsiteX103" fmla="*/ 1486347 w 12192000"/>
              <a:gd name="connsiteY103" fmla="*/ 487310 h 4939827"/>
              <a:gd name="connsiteX104" fmla="*/ 1568079 w 12192000"/>
              <a:gd name="connsiteY104" fmla="*/ 462531 h 4939827"/>
              <a:gd name="connsiteX105" fmla="*/ 1622516 w 12192000"/>
              <a:gd name="connsiteY105" fmla="*/ 466058 h 4939827"/>
              <a:gd name="connsiteX106" fmla="*/ 1655457 w 12192000"/>
              <a:gd name="connsiteY106" fmla="*/ 465359 h 4939827"/>
              <a:gd name="connsiteX107" fmla="*/ 1717454 w 12192000"/>
              <a:gd name="connsiteY107" fmla="*/ 417203 h 4939827"/>
              <a:gd name="connsiteX108" fmla="*/ 1913794 w 12192000"/>
              <a:gd name="connsiteY108" fmla="*/ 365255 h 4939827"/>
              <a:gd name="connsiteX109" fmla="*/ 2129762 w 12192000"/>
              <a:gd name="connsiteY109" fmla="*/ 367832 h 4939827"/>
              <a:gd name="connsiteX110" fmla="*/ 2376970 w 12192000"/>
              <a:gd name="connsiteY110" fmla="*/ 350129 h 4939827"/>
              <a:gd name="connsiteX111" fmla="*/ 2480155 w 12192000"/>
              <a:gd name="connsiteY111" fmla="*/ 359227 h 4939827"/>
              <a:gd name="connsiteX112" fmla="*/ 2586782 w 12192000"/>
              <a:gd name="connsiteY112" fmla="*/ 339352 h 4939827"/>
              <a:gd name="connsiteX113" fmla="*/ 2654496 w 12192000"/>
              <a:gd name="connsiteY113" fmla="*/ 315431 h 4939827"/>
              <a:gd name="connsiteX114" fmla="*/ 2788947 w 12192000"/>
              <a:gd name="connsiteY114" fmla="*/ 250375 h 4939827"/>
              <a:gd name="connsiteX115" fmla="*/ 2885389 w 12192000"/>
              <a:gd name="connsiteY115" fmla="*/ 255259 h 4939827"/>
              <a:gd name="connsiteX116" fmla="*/ 3045916 w 12192000"/>
              <a:gd name="connsiteY116" fmla="*/ 261030 h 4939827"/>
              <a:gd name="connsiteX117" fmla="*/ 3074187 w 12192000"/>
              <a:gd name="connsiteY117" fmla="*/ 243226 h 4939827"/>
              <a:gd name="connsiteX118" fmla="*/ 3103677 w 12192000"/>
              <a:gd name="connsiteY118" fmla="*/ 209527 h 4939827"/>
              <a:gd name="connsiteX119" fmla="*/ 3126759 w 12192000"/>
              <a:gd name="connsiteY119" fmla="*/ 211226 h 4939827"/>
              <a:gd name="connsiteX120" fmla="*/ 3164020 w 12192000"/>
              <a:gd name="connsiteY120" fmla="*/ 212779 h 4939827"/>
              <a:gd name="connsiteX121" fmla="*/ 3285019 w 12192000"/>
              <a:gd name="connsiteY121" fmla="*/ 220535 h 4939827"/>
              <a:gd name="connsiteX122" fmla="*/ 3365154 w 12192000"/>
              <a:gd name="connsiteY122" fmla="*/ 226416 h 4939827"/>
              <a:gd name="connsiteX123" fmla="*/ 3367507 w 12192000"/>
              <a:gd name="connsiteY123" fmla="*/ 225416 h 4939827"/>
              <a:gd name="connsiteX124" fmla="*/ 3387567 w 12192000"/>
              <a:gd name="connsiteY124" fmla="*/ 227103 h 4939827"/>
              <a:gd name="connsiteX125" fmla="*/ 3424753 w 12192000"/>
              <a:gd name="connsiteY125" fmla="*/ 244380 h 4939827"/>
              <a:gd name="connsiteX126" fmla="*/ 3498001 w 12192000"/>
              <a:gd name="connsiteY126" fmla="*/ 231941 h 4939827"/>
              <a:gd name="connsiteX127" fmla="*/ 3561557 w 12192000"/>
              <a:gd name="connsiteY127" fmla="*/ 228095 h 4939827"/>
              <a:gd name="connsiteX128" fmla="*/ 3611920 w 12192000"/>
              <a:gd name="connsiteY128" fmla="*/ 218094 h 4939827"/>
              <a:gd name="connsiteX129" fmla="*/ 3620528 w 12192000"/>
              <a:gd name="connsiteY129" fmla="*/ 218788 h 4939827"/>
              <a:gd name="connsiteX130" fmla="*/ 3620766 w 12192000"/>
              <a:gd name="connsiteY130" fmla="*/ 218511 h 4939827"/>
              <a:gd name="connsiteX131" fmla="*/ 3629977 w 12192000"/>
              <a:gd name="connsiteY131" fmla="*/ 218664 h 4939827"/>
              <a:gd name="connsiteX132" fmla="*/ 3636217 w 12192000"/>
              <a:gd name="connsiteY132" fmla="*/ 220048 h 4939827"/>
              <a:gd name="connsiteX133" fmla="*/ 3709484 w 12192000"/>
              <a:gd name="connsiteY133" fmla="*/ 186927 h 4939827"/>
              <a:gd name="connsiteX134" fmla="*/ 3761342 w 12192000"/>
              <a:gd name="connsiteY134" fmla="*/ 177474 h 4939827"/>
              <a:gd name="connsiteX135" fmla="*/ 3799748 w 12192000"/>
              <a:gd name="connsiteY135" fmla="*/ 167154 h 4939827"/>
              <a:gd name="connsiteX136" fmla="*/ 3812225 w 12192000"/>
              <a:gd name="connsiteY136" fmla="*/ 189020 h 4939827"/>
              <a:gd name="connsiteX137" fmla="*/ 3864537 w 12192000"/>
              <a:gd name="connsiteY137" fmla="*/ 200742 h 4939827"/>
              <a:gd name="connsiteX138" fmla="*/ 4028476 w 12192000"/>
              <a:gd name="connsiteY138" fmla="*/ 223679 h 4939827"/>
              <a:gd name="connsiteX139" fmla="*/ 4191582 w 12192000"/>
              <a:gd name="connsiteY139" fmla="*/ 238952 h 4939827"/>
              <a:gd name="connsiteX140" fmla="*/ 4251024 w 12192000"/>
              <a:gd name="connsiteY140" fmla="*/ 240874 h 4939827"/>
              <a:gd name="connsiteX141" fmla="*/ 4355275 w 12192000"/>
              <a:gd name="connsiteY141" fmla="*/ 260205 h 4939827"/>
              <a:gd name="connsiteX142" fmla="*/ 4423807 w 12192000"/>
              <a:gd name="connsiteY142" fmla="*/ 270366 h 4939827"/>
              <a:gd name="connsiteX143" fmla="*/ 4558432 w 12192000"/>
              <a:gd name="connsiteY143" fmla="*/ 269194 h 4939827"/>
              <a:gd name="connsiteX144" fmla="*/ 4635061 w 12192000"/>
              <a:gd name="connsiteY144" fmla="*/ 280682 h 4939827"/>
              <a:gd name="connsiteX145" fmla="*/ 4807427 w 12192000"/>
              <a:gd name="connsiteY145" fmla="*/ 276835 h 4939827"/>
              <a:gd name="connsiteX146" fmla="*/ 5028933 w 12192000"/>
              <a:gd name="connsiteY146" fmla="*/ 183887 h 4939827"/>
              <a:gd name="connsiteX147" fmla="*/ 5093642 w 12192000"/>
              <a:gd name="connsiteY147" fmla="*/ 177214 h 4939827"/>
              <a:gd name="connsiteX148" fmla="*/ 5102642 w 12192000"/>
              <a:gd name="connsiteY148" fmla="*/ 186816 h 4939827"/>
              <a:gd name="connsiteX149" fmla="*/ 5193590 w 12192000"/>
              <a:gd name="connsiteY149" fmla="*/ 136361 h 4939827"/>
              <a:gd name="connsiteX150" fmla="*/ 5323922 w 12192000"/>
              <a:gd name="connsiteY150" fmla="*/ 146332 h 4939827"/>
              <a:gd name="connsiteX151" fmla="*/ 5421860 w 12192000"/>
              <a:gd name="connsiteY151" fmla="*/ 167298 h 4939827"/>
              <a:gd name="connsiteX152" fmla="*/ 5476948 w 12192000"/>
              <a:gd name="connsiteY152" fmla="*/ 173249 h 4939827"/>
              <a:gd name="connsiteX153" fmla="*/ 5516842 w 12192000"/>
              <a:gd name="connsiteY153" fmla="*/ 184018 h 4939827"/>
              <a:gd name="connsiteX154" fmla="*/ 5619415 w 12192000"/>
              <a:gd name="connsiteY154" fmla="*/ 176781 h 4939827"/>
              <a:gd name="connsiteX155" fmla="*/ 5789867 w 12192000"/>
              <a:gd name="connsiteY155" fmla="*/ 150304 h 4939827"/>
              <a:gd name="connsiteX156" fmla="*/ 5825953 w 12192000"/>
              <a:gd name="connsiteY156" fmla="*/ 147907 h 4939827"/>
              <a:gd name="connsiteX157" fmla="*/ 5856168 w 12192000"/>
              <a:gd name="connsiteY157" fmla="*/ 158719 h 4939827"/>
              <a:gd name="connsiteX158" fmla="*/ 5862476 w 12192000"/>
              <a:gd name="connsiteY158" fmla="*/ 172447 h 4939827"/>
              <a:gd name="connsiteX159" fmla="*/ 5882195 w 12192000"/>
              <a:gd name="connsiteY159" fmla="*/ 173195 h 4939827"/>
              <a:gd name="connsiteX160" fmla="*/ 5887271 w 12192000"/>
              <a:gd name="connsiteY160" fmla="*/ 176084 h 4939827"/>
              <a:gd name="connsiteX161" fmla="*/ 5916552 w 12192000"/>
              <a:gd name="connsiteY161" fmla="*/ 189955 h 4939827"/>
              <a:gd name="connsiteX162" fmla="*/ 5983240 w 12192000"/>
              <a:gd name="connsiteY162" fmla="*/ 152755 h 4939827"/>
              <a:gd name="connsiteX163" fmla="*/ 6152287 w 12192000"/>
              <a:gd name="connsiteY163" fmla="*/ 116736 h 4939827"/>
              <a:gd name="connsiteX164" fmla="*/ 6415830 w 12192000"/>
              <a:gd name="connsiteY164" fmla="*/ 136006 h 4939827"/>
              <a:gd name="connsiteX165" fmla="*/ 6756965 w 12192000"/>
              <a:gd name="connsiteY165" fmla="*/ 57636 h 4939827"/>
              <a:gd name="connsiteX166" fmla="*/ 6965101 w 12192000"/>
              <a:gd name="connsiteY166" fmla="*/ 25718 h 4939827"/>
              <a:gd name="connsiteX167" fmla="*/ 6986370 w 12192000"/>
              <a:gd name="connsiteY167" fmla="*/ 12659 h 4939827"/>
              <a:gd name="connsiteX168" fmla="*/ 6989536 w 12192000"/>
              <a:gd name="connsiteY168" fmla="*/ 14528 h 4939827"/>
              <a:gd name="connsiteX169" fmla="*/ 7015933 w 12192000"/>
              <a:gd name="connsiteY169" fmla="*/ 9653 h 4939827"/>
              <a:gd name="connsiteX170" fmla="*/ 7020592 w 12192000"/>
              <a:gd name="connsiteY170" fmla="*/ 1651 h 4939827"/>
              <a:gd name="connsiteX171" fmla="*/ 7025905 w 12192000"/>
              <a:gd name="connsiteY17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43464 w 12192000"/>
              <a:gd name="connsiteY12" fmla="*/ 68367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45916 w 12192000"/>
              <a:gd name="connsiteY115" fmla="*/ 261030 h 4939827"/>
              <a:gd name="connsiteX116" fmla="*/ 3074187 w 12192000"/>
              <a:gd name="connsiteY116" fmla="*/ 243226 h 4939827"/>
              <a:gd name="connsiteX117" fmla="*/ 3103677 w 12192000"/>
              <a:gd name="connsiteY117" fmla="*/ 209527 h 4939827"/>
              <a:gd name="connsiteX118" fmla="*/ 3126759 w 12192000"/>
              <a:gd name="connsiteY118" fmla="*/ 211226 h 4939827"/>
              <a:gd name="connsiteX119" fmla="*/ 3164020 w 12192000"/>
              <a:gd name="connsiteY119" fmla="*/ 212779 h 4939827"/>
              <a:gd name="connsiteX120" fmla="*/ 3285019 w 12192000"/>
              <a:gd name="connsiteY120" fmla="*/ 220535 h 4939827"/>
              <a:gd name="connsiteX121" fmla="*/ 3365154 w 12192000"/>
              <a:gd name="connsiteY121" fmla="*/ 226416 h 4939827"/>
              <a:gd name="connsiteX122" fmla="*/ 3367507 w 12192000"/>
              <a:gd name="connsiteY122" fmla="*/ 225416 h 4939827"/>
              <a:gd name="connsiteX123" fmla="*/ 3387567 w 12192000"/>
              <a:gd name="connsiteY123" fmla="*/ 227103 h 4939827"/>
              <a:gd name="connsiteX124" fmla="*/ 3424753 w 12192000"/>
              <a:gd name="connsiteY124" fmla="*/ 244380 h 4939827"/>
              <a:gd name="connsiteX125" fmla="*/ 3498001 w 12192000"/>
              <a:gd name="connsiteY125" fmla="*/ 231941 h 4939827"/>
              <a:gd name="connsiteX126" fmla="*/ 3561557 w 12192000"/>
              <a:gd name="connsiteY126" fmla="*/ 228095 h 4939827"/>
              <a:gd name="connsiteX127" fmla="*/ 3611920 w 12192000"/>
              <a:gd name="connsiteY127" fmla="*/ 218094 h 4939827"/>
              <a:gd name="connsiteX128" fmla="*/ 3620528 w 12192000"/>
              <a:gd name="connsiteY128" fmla="*/ 218788 h 4939827"/>
              <a:gd name="connsiteX129" fmla="*/ 3620766 w 12192000"/>
              <a:gd name="connsiteY129" fmla="*/ 218511 h 4939827"/>
              <a:gd name="connsiteX130" fmla="*/ 3629977 w 12192000"/>
              <a:gd name="connsiteY130" fmla="*/ 218664 h 4939827"/>
              <a:gd name="connsiteX131" fmla="*/ 3636217 w 12192000"/>
              <a:gd name="connsiteY131" fmla="*/ 220048 h 4939827"/>
              <a:gd name="connsiteX132" fmla="*/ 3709484 w 12192000"/>
              <a:gd name="connsiteY132" fmla="*/ 186927 h 4939827"/>
              <a:gd name="connsiteX133" fmla="*/ 3761342 w 12192000"/>
              <a:gd name="connsiteY133" fmla="*/ 177474 h 4939827"/>
              <a:gd name="connsiteX134" fmla="*/ 3799748 w 12192000"/>
              <a:gd name="connsiteY134" fmla="*/ 167154 h 4939827"/>
              <a:gd name="connsiteX135" fmla="*/ 3812225 w 12192000"/>
              <a:gd name="connsiteY135" fmla="*/ 189020 h 4939827"/>
              <a:gd name="connsiteX136" fmla="*/ 3864537 w 12192000"/>
              <a:gd name="connsiteY136" fmla="*/ 200742 h 4939827"/>
              <a:gd name="connsiteX137" fmla="*/ 4028476 w 12192000"/>
              <a:gd name="connsiteY137" fmla="*/ 223679 h 4939827"/>
              <a:gd name="connsiteX138" fmla="*/ 4191582 w 12192000"/>
              <a:gd name="connsiteY138" fmla="*/ 238952 h 4939827"/>
              <a:gd name="connsiteX139" fmla="*/ 4251024 w 12192000"/>
              <a:gd name="connsiteY139" fmla="*/ 240874 h 4939827"/>
              <a:gd name="connsiteX140" fmla="*/ 4355275 w 12192000"/>
              <a:gd name="connsiteY140" fmla="*/ 260205 h 4939827"/>
              <a:gd name="connsiteX141" fmla="*/ 4423807 w 12192000"/>
              <a:gd name="connsiteY141" fmla="*/ 270366 h 4939827"/>
              <a:gd name="connsiteX142" fmla="*/ 4558432 w 12192000"/>
              <a:gd name="connsiteY142" fmla="*/ 269194 h 4939827"/>
              <a:gd name="connsiteX143" fmla="*/ 4635061 w 12192000"/>
              <a:gd name="connsiteY143" fmla="*/ 280682 h 4939827"/>
              <a:gd name="connsiteX144" fmla="*/ 4807427 w 12192000"/>
              <a:gd name="connsiteY144" fmla="*/ 276835 h 4939827"/>
              <a:gd name="connsiteX145" fmla="*/ 5028933 w 12192000"/>
              <a:gd name="connsiteY145" fmla="*/ 183887 h 4939827"/>
              <a:gd name="connsiteX146" fmla="*/ 5093642 w 12192000"/>
              <a:gd name="connsiteY146" fmla="*/ 177214 h 4939827"/>
              <a:gd name="connsiteX147" fmla="*/ 5102642 w 12192000"/>
              <a:gd name="connsiteY147" fmla="*/ 186816 h 4939827"/>
              <a:gd name="connsiteX148" fmla="*/ 5193590 w 12192000"/>
              <a:gd name="connsiteY148" fmla="*/ 136361 h 4939827"/>
              <a:gd name="connsiteX149" fmla="*/ 5323922 w 12192000"/>
              <a:gd name="connsiteY149" fmla="*/ 146332 h 4939827"/>
              <a:gd name="connsiteX150" fmla="*/ 5421860 w 12192000"/>
              <a:gd name="connsiteY150" fmla="*/ 167298 h 4939827"/>
              <a:gd name="connsiteX151" fmla="*/ 5476948 w 12192000"/>
              <a:gd name="connsiteY151" fmla="*/ 173249 h 4939827"/>
              <a:gd name="connsiteX152" fmla="*/ 5516842 w 12192000"/>
              <a:gd name="connsiteY152" fmla="*/ 184018 h 4939827"/>
              <a:gd name="connsiteX153" fmla="*/ 5619415 w 12192000"/>
              <a:gd name="connsiteY153" fmla="*/ 176781 h 4939827"/>
              <a:gd name="connsiteX154" fmla="*/ 5789867 w 12192000"/>
              <a:gd name="connsiteY154" fmla="*/ 150304 h 4939827"/>
              <a:gd name="connsiteX155" fmla="*/ 5825953 w 12192000"/>
              <a:gd name="connsiteY155" fmla="*/ 147907 h 4939827"/>
              <a:gd name="connsiteX156" fmla="*/ 5856168 w 12192000"/>
              <a:gd name="connsiteY156" fmla="*/ 158719 h 4939827"/>
              <a:gd name="connsiteX157" fmla="*/ 5862476 w 12192000"/>
              <a:gd name="connsiteY157" fmla="*/ 172447 h 4939827"/>
              <a:gd name="connsiteX158" fmla="*/ 5882195 w 12192000"/>
              <a:gd name="connsiteY158" fmla="*/ 173195 h 4939827"/>
              <a:gd name="connsiteX159" fmla="*/ 5887271 w 12192000"/>
              <a:gd name="connsiteY159" fmla="*/ 176084 h 4939827"/>
              <a:gd name="connsiteX160" fmla="*/ 5916552 w 12192000"/>
              <a:gd name="connsiteY160" fmla="*/ 189955 h 4939827"/>
              <a:gd name="connsiteX161" fmla="*/ 5983240 w 12192000"/>
              <a:gd name="connsiteY161" fmla="*/ 152755 h 4939827"/>
              <a:gd name="connsiteX162" fmla="*/ 6152287 w 12192000"/>
              <a:gd name="connsiteY162" fmla="*/ 116736 h 4939827"/>
              <a:gd name="connsiteX163" fmla="*/ 6415830 w 12192000"/>
              <a:gd name="connsiteY163" fmla="*/ 136006 h 4939827"/>
              <a:gd name="connsiteX164" fmla="*/ 6756965 w 12192000"/>
              <a:gd name="connsiteY164" fmla="*/ 57636 h 4939827"/>
              <a:gd name="connsiteX165" fmla="*/ 6965101 w 12192000"/>
              <a:gd name="connsiteY165" fmla="*/ 25718 h 4939827"/>
              <a:gd name="connsiteX166" fmla="*/ 6986370 w 12192000"/>
              <a:gd name="connsiteY166" fmla="*/ 12659 h 4939827"/>
              <a:gd name="connsiteX167" fmla="*/ 6989536 w 12192000"/>
              <a:gd name="connsiteY167" fmla="*/ 14528 h 4939827"/>
              <a:gd name="connsiteX168" fmla="*/ 7015933 w 12192000"/>
              <a:gd name="connsiteY168" fmla="*/ 9653 h 4939827"/>
              <a:gd name="connsiteX169" fmla="*/ 7020592 w 12192000"/>
              <a:gd name="connsiteY169" fmla="*/ 1651 h 4939827"/>
              <a:gd name="connsiteX170" fmla="*/ 7025905 w 12192000"/>
              <a:gd name="connsiteY170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45916 w 12192000"/>
              <a:gd name="connsiteY115" fmla="*/ 261030 h 4939827"/>
              <a:gd name="connsiteX116" fmla="*/ 3074187 w 12192000"/>
              <a:gd name="connsiteY116" fmla="*/ 243226 h 4939827"/>
              <a:gd name="connsiteX117" fmla="*/ 3103677 w 12192000"/>
              <a:gd name="connsiteY117" fmla="*/ 209527 h 4939827"/>
              <a:gd name="connsiteX118" fmla="*/ 3126759 w 12192000"/>
              <a:gd name="connsiteY118" fmla="*/ 211226 h 4939827"/>
              <a:gd name="connsiteX119" fmla="*/ 3164020 w 12192000"/>
              <a:gd name="connsiteY119" fmla="*/ 212779 h 4939827"/>
              <a:gd name="connsiteX120" fmla="*/ 3285019 w 12192000"/>
              <a:gd name="connsiteY120" fmla="*/ 220535 h 4939827"/>
              <a:gd name="connsiteX121" fmla="*/ 3365154 w 12192000"/>
              <a:gd name="connsiteY121" fmla="*/ 226416 h 4939827"/>
              <a:gd name="connsiteX122" fmla="*/ 3367507 w 12192000"/>
              <a:gd name="connsiteY122" fmla="*/ 225416 h 4939827"/>
              <a:gd name="connsiteX123" fmla="*/ 3387567 w 12192000"/>
              <a:gd name="connsiteY123" fmla="*/ 227103 h 4939827"/>
              <a:gd name="connsiteX124" fmla="*/ 3424753 w 12192000"/>
              <a:gd name="connsiteY124" fmla="*/ 244380 h 4939827"/>
              <a:gd name="connsiteX125" fmla="*/ 3498001 w 12192000"/>
              <a:gd name="connsiteY125" fmla="*/ 231941 h 4939827"/>
              <a:gd name="connsiteX126" fmla="*/ 3561557 w 12192000"/>
              <a:gd name="connsiteY126" fmla="*/ 228095 h 4939827"/>
              <a:gd name="connsiteX127" fmla="*/ 3611920 w 12192000"/>
              <a:gd name="connsiteY127" fmla="*/ 218094 h 4939827"/>
              <a:gd name="connsiteX128" fmla="*/ 3620528 w 12192000"/>
              <a:gd name="connsiteY128" fmla="*/ 218788 h 4939827"/>
              <a:gd name="connsiteX129" fmla="*/ 3620766 w 12192000"/>
              <a:gd name="connsiteY129" fmla="*/ 218511 h 4939827"/>
              <a:gd name="connsiteX130" fmla="*/ 3629977 w 12192000"/>
              <a:gd name="connsiteY130" fmla="*/ 218664 h 4939827"/>
              <a:gd name="connsiteX131" fmla="*/ 3636217 w 12192000"/>
              <a:gd name="connsiteY131" fmla="*/ 220048 h 4939827"/>
              <a:gd name="connsiteX132" fmla="*/ 3709484 w 12192000"/>
              <a:gd name="connsiteY132" fmla="*/ 186927 h 4939827"/>
              <a:gd name="connsiteX133" fmla="*/ 3761342 w 12192000"/>
              <a:gd name="connsiteY133" fmla="*/ 177474 h 4939827"/>
              <a:gd name="connsiteX134" fmla="*/ 3799748 w 12192000"/>
              <a:gd name="connsiteY134" fmla="*/ 167154 h 4939827"/>
              <a:gd name="connsiteX135" fmla="*/ 3812225 w 12192000"/>
              <a:gd name="connsiteY135" fmla="*/ 189020 h 4939827"/>
              <a:gd name="connsiteX136" fmla="*/ 3864537 w 12192000"/>
              <a:gd name="connsiteY136" fmla="*/ 200742 h 4939827"/>
              <a:gd name="connsiteX137" fmla="*/ 4028476 w 12192000"/>
              <a:gd name="connsiteY137" fmla="*/ 223679 h 4939827"/>
              <a:gd name="connsiteX138" fmla="*/ 4191582 w 12192000"/>
              <a:gd name="connsiteY138" fmla="*/ 238952 h 4939827"/>
              <a:gd name="connsiteX139" fmla="*/ 4251024 w 12192000"/>
              <a:gd name="connsiteY139" fmla="*/ 240874 h 4939827"/>
              <a:gd name="connsiteX140" fmla="*/ 4355275 w 12192000"/>
              <a:gd name="connsiteY140" fmla="*/ 260205 h 4939827"/>
              <a:gd name="connsiteX141" fmla="*/ 4423807 w 12192000"/>
              <a:gd name="connsiteY141" fmla="*/ 270366 h 4939827"/>
              <a:gd name="connsiteX142" fmla="*/ 4558432 w 12192000"/>
              <a:gd name="connsiteY142" fmla="*/ 269194 h 4939827"/>
              <a:gd name="connsiteX143" fmla="*/ 4635061 w 12192000"/>
              <a:gd name="connsiteY143" fmla="*/ 280682 h 4939827"/>
              <a:gd name="connsiteX144" fmla="*/ 4807427 w 12192000"/>
              <a:gd name="connsiteY144" fmla="*/ 276835 h 4939827"/>
              <a:gd name="connsiteX145" fmla="*/ 5028933 w 12192000"/>
              <a:gd name="connsiteY145" fmla="*/ 183887 h 4939827"/>
              <a:gd name="connsiteX146" fmla="*/ 5093642 w 12192000"/>
              <a:gd name="connsiteY146" fmla="*/ 177214 h 4939827"/>
              <a:gd name="connsiteX147" fmla="*/ 5102642 w 12192000"/>
              <a:gd name="connsiteY147" fmla="*/ 186816 h 4939827"/>
              <a:gd name="connsiteX148" fmla="*/ 5193590 w 12192000"/>
              <a:gd name="connsiteY148" fmla="*/ 136361 h 4939827"/>
              <a:gd name="connsiteX149" fmla="*/ 5323922 w 12192000"/>
              <a:gd name="connsiteY149" fmla="*/ 146332 h 4939827"/>
              <a:gd name="connsiteX150" fmla="*/ 5421860 w 12192000"/>
              <a:gd name="connsiteY150" fmla="*/ 167298 h 4939827"/>
              <a:gd name="connsiteX151" fmla="*/ 5476948 w 12192000"/>
              <a:gd name="connsiteY151" fmla="*/ 173249 h 4939827"/>
              <a:gd name="connsiteX152" fmla="*/ 5516842 w 12192000"/>
              <a:gd name="connsiteY152" fmla="*/ 184018 h 4939827"/>
              <a:gd name="connsiteX153" fmla="*/ 5619415 w 12192000"/>
              <a:gd name="connsiteY153" fmla="*/ 176781 h 4939827"/>
              <a:gd name="connsiteX154" fmla="*/ 5789867 w 12192000"/>
              <a:gd name="connsiteY154" fmla="*/ 150304 h 4939827"/>
              <a:gd name="connsiteX155" fmla="*/ 5825953 w 12192000"/>
              <a:gd name="connsiteY155" fmla="*/ 147907 h 4939827"/>
              <a:gd name="connsiteX156" fmla="*/ 5856168 w 12192000"/>
              <a:gd name="connsiteY156" fmla="*/ 158719 h 4939827"/>
              <a:gd name="connsiteX157" fmla="*/ 5862476 w 12192000"/>
              <a:gd name="connsiteY157" fmla="*/ 172447 h 4939827"/>
              <a:gd name="connsiteX158" fmla="*/ 5882195 w 12192000"/>
              <a:gd name="connsiteY158" fmla="*/ 173195 h 4939827"/>
              <a:gd name="connsiteX159" fmla="*/ 5887271 w 12192000"/>
              <a:gd name="connsiteY159" fmla="*/ 176084 h 4939827"/>
              <a:gd name="connsiteX160" fmla="*/ 5916552 w 12192000"/>
              <a:gd name="connsiteY160" fmla="*/ 189955 h 4939827"/>
              <a:gd name="connsiteX161" fmla="*/ 5983240 w 12192000"/>
              <a:gd name="connsiteY161" fmla="*/ 152755 h 4939827"/>
              <a:gd name="connsiteX162" fmla="*/ 6152287 w 12192000"/>
              <a:gd name="connsiteY162" fmla="*/ 116736 h 4939827"/>
              <a:gd name="connsiteX163" fmla="*/ 6415830 w 12192000"/>
              <a:gd name="connsiteY163" fmla="*/ 136006 h 4939827"/>
              <a:gd name="connsiteX164" fmla="*/ 6756965 w 12192000"/>
              <a:gd name="connsiteY164" fmla="*/ 57636 h 4939827"/>
              <a:gd name="connsiteX165" fmla="*/ 6965101 w 12192000"/>
              <a:gd name="connsiteY165" fmla="*/ 25718 h 4939827"/>
              <a:gd name="connsiteX166" fmla="*/ 6986370 w 12192000"/>
              <a:gd name="connsiteY166" fmla="*/ 12659 h 4939827"/>
              <a:gd name="connsiteX167" fmla="*/ 6989536 w 12192000"/>
              <a:gd name="connsiteY167" fmla="*/ 14528 h 4939827"/>
              <a:gd name="connsiteX168" fmla="*/ 7015933 w 12192000"/>
              <a:gd name="connsiteY168" fmla="*/ 9653 h 4939827"/>
              <a:gd name="connsiteX169" fmla="*/ 7020592 w 12192000"/>
              <a:gd name="connsiteY169" fmla="*/ 1651 h 4939827"/>
              <a:gd name="connsiteX170" fmla="*/ 7025905 w 12192000"/>
              <a:gd name="connsiteY170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45916 w 12192000"/>
              <a:gd name="connsiteY115" fmla="*/ 261030 h 4939827"/>
              <a:gd name="connsiteX116" fmla="*/ 3074187 w 12192000"/>
              <a:gd name="connsiteY116" fmla="*/ 243226 h 4939827"/>
              <a:gd name="connsiteX117" fmla="*/ 3103677 w 12192000"/>
              <a:gd name="connsiteY117" fmla="*/ 209527 h 4939827"/>
              <a:gd name="connsiteX118" fmla="*/ 3126759 w 12192000"/>
              <a:gd name="connsiteY118" fmla="*/ 211226 h 4939827"/>
              <a:gd name="connsiteX119" fmla="*/ 3164020 w 12192000"/>
              <a:gd name="connsiteY119" fmla="*/ 212779 h 4939827"/>
              <a:gd name="connsiteX120" fmla="*/ 3285019 w 12192000"/>
              <a:gd name="connsiteY120" fmla="*/ 220535 h 4939827"/>
              <a:gd name="connsiteX121" fmla="*/ 3365154 w 12192000"/>
              <a:gd name="connsiteY121" fmla="*/ 226416 h 4939827"/>
              <a:gd name="connsiteX122" fmla="*/ 3367507 w 12192000"/>
              <a:gd name="connsiteY122" fmla="*/ 225416 h 4939827"/>
              <a:gd name="connsiteX123" fmla="*/ 3387567 w 12192000"/>
              <a:gd name="connsiteY123" fmla="*/ 227103 h 4939827"/>
              <a:gd name="connsiteX124" fmla="*/ 3424753 w 12192000"/>
              <a:gd name="connsiteY124" fmla="*/ 244380 h 4939827"/>
              <a:gd name="connsiteX125" fmla="*/ 3498001 w 12192000"/>
              <a:gd name="connsiteY125" fmla="*/ 231941 h 4939827"/>
              <a:gd name="connsiteX126" fmla="*/ 3561557 w 12192000"/>
              <a:gd name="connsiteY126" fmla="*/ 228095 h 4939827"/>
              <a:gd name="connsiteX127" fmla="*/ 3611920 w 12192000"/>
              <a:gd name="connsiteY127" fmla="*/ 218094 h 4939827"/>
              <a:gd name="connsiteX128" fmla="*/ 3620528 w 12192000"/>
              <a:gd name="connsiteY128" fmla="*/ 218788 h 4939827"/>
              <a:gd name="connsiteX129" fmla="*/ 3620766 w 12192000"/>
              <a:gd name="connsiteY129" fmla="*/ 218511 h 4939827"/>
              <a:gd name="connsiteX130" fmla="*/ 3629977 w 12192000"/>
              <a:gd name="connsiteY130" fmla="*/ 218664 h 4939827"/>
              <a:gd name="connsiteX131" fmla="*/ 3636217 w 12192000"/>
              <a:gd name="connsiteY131" fmla="*/ 220048 h 4939827"/>
              <a:gd name="connsiteX132" fmla="*/ 3709484 w 12192000"/>
              <a:gd name="connsiteY132" fmla="*/ 186927 h 4939827"/>
              <a:gd name="connsiteX133" fmla="*/ 3761342 w 12192000"/>
              <a:gd name="connsiteY133" fmla="*/ 177474 h 4939827"/>
              <a:gd name="connsiteX134" fmla="*/ 3799748 w 12192000"/>
              <a:gd name="connsiteY134" fmla="*/ 167154 h 4939827"/>
              <a:gd name="connsiteX135" fmla="*/ 3812225 w 12192000"/>
              <a:gd name="connsiteY135" fmla="*/ 189020 h 4939827"/>
              <a:gd name="connsiteX136" fmla="*/ 3864537 w 12192000"/>
              <a:gd name="connsiteY136" fmla="*/ 200742 h 4939827"/>
              <a:gd name="connsiteX137" fmla="*/ 4028476 w 12192000"/>
              <a:gd name="connsiteY137" fmla="*/ 223679 h 4939827"/>
              <a:gd name="connsiteX138" fmla="*/ 4191582 w 12192000"/>
              <a:gd name="connsiteY138" fmla="*/ 238952 h 4939827"/>
              <a:gd name="connsiteX139" fmla="*/ 4251024 w 12192000"/>
              <a:gd name="connsiteY139" fmla="*/ 240874 h 4939827"/>
              <a:gd name="connsiteX140" fmla="*/ 4355275 w 12192000"/>
              <a:gd name="connsiteY140" fmla="*/ 260205 h 4939827"/>
              <a:gd name="connsiteX141" fmla="*/ 4423807 w 12192000"/>
              <a:gd name="connsiteY141" fmla="*/ 270366 h 4939827"/>
              <a:gd name="connsiteX142" fmla="*/ 4558432 w 12192000"/>
              <a:gd name="connsiteY142" fmla="*/ 269194 h 4939827"/>
              <a:gd name="connsiteX143" fmla="*/ 4635061 w 12192000"/>
              <a:gd name="connsiteY143" fmla="*/ 280682 h 4939827"/>
              <a:gd name="connsiteX144" fmla="*/ 4807427 w 12192000"/>
              <a:gd name="connsiteY144" fmla="*/ 276835 h 4939827"/>
              <a:gd name="connsiteX145" fmla="*/ 5028933 w 12192000"/>
              <a:gd name="connsiteY145" fmla="*/ 183887 h 4939827"/>
              <a:gd name="connsiteX146" fmla="*/ 5093642 w 12192000"/>
              <a:gd name="connsiteY146" fmla="*/ 177214 h 4939827"/>
              <a:gd name="connsiteX147" fmla="*/ 5102642 w 12192000"/>
              <a:gd name="connsiteY147" fmla="*/ 186816 h 4939827"/>
              <a:gd name="connsiteX148" fmla="*/ 5193590 w 12192000"/>
              <a:gd name="connsiteY148" fmla="*/ 136361 h 4939827"/>
              <a:gd name="connsiteX149" fmla="*/ 5323922 w 12192000"/>
              <a:gd name="connsiteY149" fmla="*/ 146332 h 4939827"/>
              <a:gd name="connsiteX150" fmla="*/ 5421860 w 12192000"/>
              <a:gd name="connsiteY150" fmla="*/ 167298 h 4939827"/>
              <a:gd name="connsiteX151" fmla="*/ 5476948 w 12192000"/>
              <a:gd name="connsiteY151" fmla="*/ 173249 h 4939827"/>
              <a:gd name="connsiteX152" fmla="*/ 5516842 w 12192000"/>
              <a:gd name="connsiteY152" fmla="*/ 184018 h 4939827"/>
              <a:gd name="connsiteX153" fmla="*/ 5619415 w 12192000"/>
              <a:gd name="connsiteY153" fmla="*/ 176781 h 4939827"/>
              <a:gd name="connsiteX154" fmla="*/ 5789867 w 12192000"/>
              <a:gd name="connsiteY154" fmla="*/ 150304 h 4939827"/>
              <a:gd name="connsiteX155" fmla="*/ 5825953 w 12192000"/>
              <a:gd name="connsiteY155" fmla="*/ 147907 h 4939827"/>
              <a:gd name="connsiteX156" fmla="*/ 5856168 w 12192000"/>
              <a:gd name="connsiteY156" fmla="*/ 158719 h 4939827"/>
              <a:gd name="connsiteX157" fmla="*/ 5862476 w 12192000"/>
              <a:gd name="connsiteY157" fmla="*/ 172447 h 4939827"/>
              <a:gd name="connsiteX158" fmla="*/ 5882195 w 12192000"/>
              <a:gd name="connsiteY158" fmla="*/ 173195 h 4939827"/>
              <a:gd name="connsiteX159" fmla="*/ 5887271 w 12192000"/>
              <a:gd name="connsiteY159" fmla="*/ 176084 h 4939827"/>
              <a:gd name="connsiteX160" fmla="*/ 5916552 w 12192000"/>
              <a:gd name="connsiteY160" fmla="*/ 189955 h 4939827"/>
              <a:gd name="connsiteX161" fmla="*/ 5983240 w 12192000"/>
              <a:gd name="connsiteY161" fmla="*/ 152755 h 4939827"/>
              <a:gd name="connsiteX162" fmla="*/ 6152287 w 12192000"/>
              <a:gd name="connsiteY162" fmla="*/ 116736 h 4939827"/>
              <a:gd name="connsiteX163" fmla="*/ 6415830 w 12192000"/>
              <a:gd name="connsiteY163" fmla="*/ 136006 h 4939827"/>
              <a:gd name="connsiteX164" fmla="*/ 6756965 w 12192000"/>
              <a:gd name="connsiteY164" fmla="*/ 57636 h 4939827"/>
              <a:gd name="connsiteX165" fmla="*/ 6819400 w 12192000"/>
              <a:gd name="connsiteY165" fmla="*/ 30742 h 4939827"/>
              <a:gd name="connsiteX166" fmla="*/ 6986370 w 12192000"/>
              <a:gd name="connsiteY166" fmla="*/ 12659 h 4939827"/>
              <a:gd name="connsiteX167" fmla="*/ 6989536 w 12192000"/>
              <a:gd name="connsiteY167" fmla="*/ 14528 h 4939827"/>
              <a:gd name="connsiteX168" fmla="*/ 7015933 w 12192000"/>
              <a:gd name="connsiteY168" fmla="*/ 9653 h 4939827"/>
              <a:gd name="connsiteX169" fmla="*/ 7020592 w 12192000"/>
              <a:gd name="connsiteY169" fmla="*/ 1651 h 4939827"/>
              <a:gd name="connsiteX170" fmla="*/ 7025905 w 12192000"/>
              <a:gd name="connsiteY170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45916 w 12192000"/>
              <a:gd name="connsiteY115" fmla="*/ 261030 h 4939827"/>
              <a:gd name="connsiteX116" fmla="*/ 3074187 w 12192000"/>
              <a:gd name="connsiteY116" fmla="*/ 243226 h 4939827"/>
              <a:gd name="connsiteX117" fmla="*/ 3103677 w 12192000"/>
              <a:gd name="connsiteY117" fmla="*/ 209527 h 4939827"/>
              <a:gd name="connsiteX118" fmla="*/ 3126759 w 12192000"/>
              <a:gd name="connsiteY118" fmla="*/ 211226 h 4939827"/>
              <a:gd name="connsiteX119" fmla="*/ 3164020 w 12192000"/>
              <a:gd name="connsiteY119" fmla="*/ 212779 h 4939827"/>
              <a:gd name="connsiteX120" fmla="*/ 3285019 w 12192000"/>
              <a:gd name="connsiteY120" fmla="*/ 220535 h 4939827"/>
              <a:gd name="connsiteX121" fmla="*/ 3365154 w 12192000"/>
              <a:gd name="connsiteY121" fmla="*/ 226416 h 4939827"/>
              <a:gd name="connsiteX122" fmla="*/ 3367507 w 12192000"/>
              <a:gd name="connsiteY122" fmla="*/ 225416 h 4939827"/>
              <a:gd name="connsiteX123" fmla="*/ 3387567 w 12192000"/>
              <a:gd name="connsiteY123" fmla="*/ 227103 h 4939827"/>
              <a:gd name="connsiteX124" fmla="*/ 3424753 w 12192000"/>
              <a:gd name="connsiteY124" fmla="*/ 244380 h 4939827"/>
              <a:gd name="connsiteX125" fmla="*/ 3498001 w 12192000"/>
              <a:gd name="connsiteY125" fmla="*/ 231941 h 4939827"/>
              <a:gd name="connsiteX126" fmla="*/ 3561557 w 12192000"/>
              <a:gd name="connsiteY126" fmla="*/ 228095 h 4939827"/>
              <a:gd name="connsiteX127" fmla="*/ 3611920 w 12192000"/>
              <a:gd name="connsiteY127" fmla="*/ 218094 h 4939827"/>
              <a:gd name="connsiteX128" fmla="*/ 3620528 w 12192000"/>
              <a:gd name="connsiteY128" fmla="*/ 218788 h 4939827"/>
              <a:gd name="connsiteX129" fmla="*/ 3620766 w 12192000"/>
              <a:gd name="connsiteY129" fmla="*/ 218511 h 4939827"/>
              <a:gd name="connsiteX130" fmla="*/ 3629977 w 12192000"/>
              <a:gd name="connsiteY130" fmla="*/ 218664 h 4939827"/>
              <a:gd name="connsiteX131" fmla="*/ 3636217 w 12192000"/>
              <a:gd name="connsiteY131" fmla="*/ 220048 h 4939827"/>
              <a:gd name="connsiteX132" fmla="*/ 3709484 w 12192000"/>
              <a:gd name="connsiteY132" fmla="*/ 186927 h 4939827"/>
              <a:gd name="connsiteX133" fmla="*/ 3761342 w 12192000"/>
              <a:gd name="connsiteY133" fmla="*/ 177474 h 4939827"/>
              <a:gd name="connsiteX134" fmla="*/ 3799748 w 12192000"/>
              <a:gd name="connsiteY134" fmla="*/ 167154 h 4939827"/>
              <a:gd name="connsiteX135" fmla="*/ 3812225 w 12192000"/>
              <a:gd name="connsiteY135" fmla="*/ 189020 h 4939827"/>
              <a:gd name="connsiteX136" fmla="*/ 3864537 w 12192000"/>
              <a:gd name="connsiteY136" fmla="*/ 200742 h 4939827"/>
              <a:gd name="connsiteX137" fmla="*/ 4028476 w 12192000"/>
              <a:gd name="connsiteY137" fmla="*/ 223679 h 4939827"/>
              <a:gd name="connsiteX138" fmla="*/ 4191582 w 12192000"/>
              <a:gd name="connsiteY138" fmla="*/ 238952 h 4939827"/>
              <a:gd name="connsiteX139" fmla="*/ 4251024 w 12192000"/>
              <a:gd name="connsiteY139" fmla="*/ 240874 h 4939827"/>
              <a:gd name="connsiteX140" fmla="*/ 4355275 w 12192000"/>
              <a:gd name="connsiteY140" fmla="*/ 260205 h 4939827"/>
              <a:gd name="connsiteX141" fmla="*/ 4423807 w 12192000"/>
              <a:gd name="connsiteY141" fmla="*/ 270366 h 4939827"/>
              <a:gd name="connsiteX142" fmla="*/ 4558432 w 12192000"/>
              <a:gd name="connsiteY142" fmla="*/ 269194 h 4939827"/>
              <a:gd name="connsiteX143" fmla="*/ 4635061 w 12192000"/>
              <a:gd name="connsiteY143" fmla="*/ 280682 h 4939827"/>
              <a:gd name="connsiteX144" fmla="*/ 4807427 w 12192000"/>
              <a:gd name="connsiteY144" fmla="*/ 276835 h 4939827"/>
              <a:gd name="connsiteX145" fmla="*/ 5028933 w 12192000"/>
              <a:gd name="connsiteY145" fmla="*/ 183887 h 4939827"/>
              <a:gd name="connsiteX146" fmla="*/ 5093642 w 12192000"/>
              <a:gd name="connsiteY146" fmla="*/ 177214 h 4939827"/>
              <a:gd name="connsiteX147" fmla="*/ 5102642 w 12192000"/>
              <a:gd name="connsiteY147" fmla="*/ 186816 h 4939827"/>
              <a:gd name="connsiteX148" fmla="*/ 5193590 w 12192000"/>
              <a:gd name="connsiteY148" fmla="*/ 136361 h 4939827"/>
              <a:gd name="connsiteX149" fmla="*/ 5323922 w 12192000"/>
              <a:gd name="connsiteY149" fmla="*/ 146332 h 4939827"/>
              <a:gd name="connsiteX150" fmla="*/ 5421860 w 12192000"/>
              <a:gd name="connsiteY150" fmla="*/ 167298 h 4939827"/>
              <a:gd name="connsiteX151" fmla="*/ 5476948 w 12192000"/>
              <a:gd name="connsiteY151" fmla="*/ 173249 h 4939827"/>
              <a:gd name="connsiteX152" fmla="*/ 5516842 w 12192000"/>
              <a:gd name="connsiteY152" fmla="*/ 184018 h 4939827"/>
              <a:gd name="connsiteX153" fmla="*/ 5619415 w 12192000"/>
              <a:gd name="connsiteY153" fmla="*/ 176781 h 4939827"/>
              <a:gd name="connsiteX154" fmla="*/ 5789867 w 12192000"/>
              <a:gd name="connsiteY154" fmla="*/ 150304 h 4939827"/>
              <a:gd name="connsiteX155" fmla="*/ 5825953 w 12192000"/>
              <a:gd name="connsiteY155" fmla="*/ 147907 h 4939827"/>
              <a:gd name="connsiteX156" fmla="*/ 5856168 w 12192000"/>
              <a:gd name="connsiteY156" fmla="*/ 158719 h 4939827"/>
              <a:gd name="connsiteX157" fmla="*/ 5862476 w 12192000"/>
              <a:gd name="connsiteY157" fmla="*/ 172447 h 4939827"/>
              <a:gd name="connsiteX158" fmla="*/ 5882195 w 12192000"/>
              <a:gd name="connsiteY158" fmla="*/ 173195 h 4939827"/>
              <a:gd name="connsiteX159" fmla="*/ 5887271 w 12192000"/>
              <a:gd name="connsiteY159" fmla="*/ 176084 h 4939827"/>
              <a:gd name="connsiteX160" fmla="*/ 5921577 w 12192000"/>
              <a:gd name="connsiteY160" fmla="*/ 169858 h 4939827"/>
              <a:gd name="connsiteX161" fmla="*/ 5983240 w 12192000"/>
              <a:gd name="connsiteY161" fmla="*/ 152755 h 4939827"/>
              <a:gd name="connsiteX162" fmla="*/ 6152287 w 12192000"/>
              <a:gd name="connsiteY162" fmla="*/ 116736 h 4939827"/>
              <a:gd name="connsiteX163" fmla="*/ 6415830 w 12192000"/>
              <a:gd name="connsiteY163" fmla="*/ 136006 h 4939827"/>
              <a:gd name="connsiteX164" fmla="*/ 6756965 w 12192000"/>
              <a:gd name="connsiteY164" fmla="*/ 57636 h 4939827"/>
              <a:gd name="connsiteX165" fmla="*/ 6819400 w 12192000"/>
              <a:gd name="connsiteY165" fmla="*/ 30742 h 4939827"/>
              <a:gd name="connsiteX166" fmla="*/ 6986370 w 12192000"/>
              <a:gd name="connsiteY166" fmla="*/ 12659 h 4939827"/>
              <a:gd name="connsiteX167" fmla="*/ 6989536 w 12192000"/>
              <a:gd name="connsiteY167" fmla="*/ 14528 h 4939827"/>
              <a:gd name="connsiteX168" fmla="*/ 7015933 w 12192000"/>
              <a:gd name="connsiteY168" fmla="*/ 9653 h 4939827"/>
              <a:gd name="connsiteX169" fmla="*/ 7020592 w 12192000"/>
              <a:gd name="connsiteY169" fmla="*/ 1651 h 4939827"/>
              <a:gd name="connsiteX170" fmla="*/ 7025905 w 12192000"/>
              <a:gd name="connsiteY170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45916 w 12192000"/>
              <a:gd name="connsiteY115" fmla="*/ 261030 h 4939827"/>
              <a:gd name="connsiteX116" fmla="*/ 3074187 w 12192000"/>
              <a:gd name="connsiteY116" fmla="*/ 243226 h 4939827"/>
              <a:gd name="connsiteX117" fmla="*/ 3103677 w 12192000"/>
              <a:gd name="connsiteY117" fmla="*/ 209527 h 4939827"/>
              <a:gd name="connsiteX118" fmla="*/ 3126759 w 12192000"/>
              <a:gd name="connsiteY118" fmla="*/ 211226 h 4939827"/>
              <a:gd name="connsiteX119" fmla="*/ 3164020 w 12192000"/>
              <a:gd name="connsiteY119" fmla="*/ 212779 h 4939827"/>
              <a:gd name="connsiteX120" fmla="*/ 3285019 w 12192000"/>
              <a:gd name="connsiteY120" fmla="*/ 220535 h 4939827"/>
              <a:gd name="connsiteX121" fmla="*/ 3365154 w 12192000"/>
              <a:gd name="connsiteY121" fmla="*/ 226416 h 4939827"/>
              <a:gd name="connsiteX122" fmla="*/ 3367507 w 12192000"/>
              <a:gd name="connsiteY122" fmla="*/ 225416 h 4939827"/>
              <a:gd name="connsiteX123" fmla="*/ 3387567 w 12192000"/>
              <a:gd name="connsiteY123" fmla="*/ 227103 h 4939827"/>
              <a:gd name="connsiteX124" fmla="*/ 3424753 w 12192000"/>
              <a:gd name="connsiteY124" fmla="*/ 244380 h 4939827"/>
              <a:gd name="connsiteX125" fmla="*/ 3498001 w 12192000"/>
              <a:gd name="connsiteY125" fmla="*/ 231941 h 4939827"/>
              <a:gd name="connsiteX126" fmla="*/ 3561557 w 12192000"/>
              <a:gd name="connsiteY126" fmla="*/ 228095 h 4939827"/>
              <a:gd name="connsiteX127" fmla="*/ 3611920 w 12192000"/>
              <a:gd name="connsiteY127" fmla="*/ 218094 h 4939827"/>
              <a:gd name="connsiteX128" fmla="*/ 3620528 w 12192000"/>
              <a:gd name="connsiteY128" fmla="*/ 218788 h 4939827"/>
              <a:gd name="connsiteX129" fmla="*/ 3620766 w 12192000"/>
              <a:gd name="connsiteY129" fmla="*/ 218511 h 4939827"/>
              <a:gd name="connsiteX130" fmla="*/ 3629977 w 12192000"/>
              <a:gd name="connsiteY130" fmla="*/ 218664 h 4939827"/>
              <a:gd name="connsiteX131" fmla="*/ 3636217 w 12192000"/>
              <a:gd name="connsiteY131" fmla="*/ 220048 h 4939827"/>
              <a:gd name="connsiteX132" fmla="*/ 3709484 w 12192000"/>
              <a:gd name="connsiteY132" fmla="*/ 186927 h 4939827"/>
              <a:gd name="connsiteX133" fmla="*/ 3761342 w 12192000"/>
              <a:gd name="connsiteY133" fmla="*/ 177474 h 4939827"/>
              <a:gd name="connsiteX134" fmla="*/ 3799748 w 12192000"/>
              <a:gd name="connsiteY134" fmla="*/ 167154 h 4939827"/>
              <a:gd name="connsiteX135" fmla="*/ 3812225 w 12192000"/>
              <a:gd name="connsiteY135" fmla="*/ 189020 h 4939827"/>
              <a:gd name="connsiteX136" fmla="*/ 3864537 w 12192000"/>
              <a:gd name="connsiteY136" fmla="*/ 200742 h 4939827"/>
              <a:gd name="connsiteX137" fmla="*/ 4028476 w 12192000"/>
              <a:gd name="connsiteY137" fmla="*/ 223679 h 4939827"/>
              <a:gd name="connsiteX138" fmla="*/ 4191582 w 12192000"/>
              <a:gd name="connsiteY138" fmla="*/ 238952 h 4939827"/>
              <a:gd name="connsiteX139" fmla="*/ 4251024 w 12192000"/>
              <a:gd name="connsiteY139" fmla="*/ 240874 h 4939827"/>
              <a:gd name="connsiteX140" fmla="*/ 4355275 w 12192000"/>
              <a:gd name="connsiteY140" fmla="*/ 260205 h 4939827"/>
              <a:gd name="connsiteX141" fmla="*/ 4423807 w 12192000"/>
              <a:gd name="connsiteY141" fmla="*/ 270366 h 4939827"/>
              <a:gd name="connsiteX142" fmla="*/ 4558432 w 12192000"/>
              <a:gd name="connsiteY142" fmla="*/ 269194 h 4939827"/>
              <a:gd name="connsiteX143" fmla="*/ 4635061 w 12192000"/>
              <a:gd name="connsiteY143" fmla="*/ 280682 h 4939827"/>
              <a:gd name="connsiteX144" fmla="*/ 4807427 w 12192000"/>
              <a:gd name="connsiteY144" fmla="*/ 276835 h 4939827"/>
              <a:gd name="connsiteX145" fmla="*/ 5028933 w 12192000"/>
              <a:gd name="connsiteY145" fmla="*/ 183887 h 4939827"/>
              <a:gd name="connsiteX146" fmla="*/ 5093642 w 12192000"/>
              <a:gd name="connsiteY146" fmla="*/ 177214 h 4939827"/>
              <a:gd name="connsiteX147" fmla="*/ 5102642 w 12192000"/>
              <a:gd name="connsiteY147" fmla="*/ 186816 h 4939827"/>
              <a:gd name="connsiteX148" fmla="*/ 5193590 w 12192000"/>
              <a:gd name="connsiteY148" fmla="*/ 156458 h 4939827"/>
              <a:gd name="connsiteX149" fmla="*/ 5323922 w 12192000"/>
              <a:gd name="connsiteY149" fmla="*/ 146332 h 4939827"/>
              <a:gd name="connsiteX150" fmla="*/ 5421860 w 12192000"/>
              <a:gd name="connsiteY150" fmla="*/ 167298 h 4939827"/>
              <a:gd name="connsiteX151" fmla="*/ 5476948 w 12192000"/>
              <a:gd name="connsiteY151" fmla="*/ 173249 h 4939827"/>
              <a:gd name="connsiteX152" fmla="*/ 5516842 w 12192000"/>
              <a:gd name="connsiteY152" fmla="*/ 184018 h 4939827"/>
              <a:gd name="connsiteX153" fmla="*/ 5619415 w 12192000"/>
              <a:gd name="connsiteY153" fmla="*/ 176781 h 4939827"/>
              <a:gd name="connsiteX154" fmla="*/ 5789867 w 12192000"/>
              <a:gd name="connsiteY154" fmla="*/ 150304 h 4939827"/>
              <a:gd name="connsiteX155" fmla="*/ 5825953 w 12192000"/>
              <a:gd name="connsiteY155" fmla="*/ 147907 h 4939827"/>
              <a:gd name="connsiteX156" fmla="*/ 5856168 w 12192000"/>
              <a:gd name="connsiteY156" fmla="*/ 158719 h 4939827"/>
              <a:gd name="connsiteX157" fmla="*/ 5862476 w 12192000"/>
              <a:gd name="connsiteY157" fmla="*/ 172447 h 4939827"/>
              <a:gd name="connsiteX158" fmla="*/ 5882195 w 12192000"/>
              <a:gd name="connsiteY158" fmla="*/ 173195 h 4939827"/>
              <a:gd name="connsiteX159" fmla="*/ 5887271 w 12192000"/>
              <a:gd name="connsiteY159" fmla="*/ 176084 h 4939827"/>
              <a:gd name="connsiteX160" fmla="*/ 5921577 w 12192000"/>
              <a:gd name="connsiteY160" fmla="*/ 169858 h 4939827"/>
              <a:gd name="connsiteX161" fmla="*/ 5983240 w 12192000"/>
              <a:gd name="connsiteY161" fmla="*/ 152755 h 4939827"/>
              <a:gd name="connsiteX162" fmla="*/ 6152287 w 12192000"/>
              <a:gd name="connsiteY162" fmla="*/ 116736 h 4939827"/>
              <a:gd name="connsiteX163" fmla="*/ 6415830 w 12192000"/>
              <a:gd name="connsiteY163" fmla="*/ 136006 h 4939827"/>
              <a:gd name="connsiteX164" fmla="*/ 6756965 w 12192000"/>
              <a:gd name="connsiteY164" fmla="*/ 57636 h 4939827"/>
              <a:gd name="connsiteX165" fmla="*/ 6819400 w 12192000"/>
              <a:gd name="connsiteY165" fmla="*/ 30742 h 4939827"/>
              <a:gd name="connsiteX166" fmla="*/ 6986370 w 12192000"/>
              <a:gd name="connsiteY166" fmla="*/ 12659 h 4939827"/>
              <a:gd name="connsiteX167" fmla="*/ 6989536 w 12192000"/>
              <a:gd name="connsiteY167" fmla="*/ 14528 h 4939827"/>
              <a:gd name="connsiteX168" fmla="*/ 7015933 w 12192000"/>
              <a:gd name="connsiteY168" fmla="*/ 9653 h 4939827"/>
              <a:gd name="connsiteX169" fmla="*/ 7020592 w 12192000"/>
              <a:gd name="connsiteY169" fmla="*/ 1651 h 4939827"/>
              <a:gd name="connsiteX170" fmla="*/ 7025905 w 12192000"/>
              <a:gd name="connsiteY170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45916 w 12192000"/>
              <a:gd name="connsiteY115" fmla="*/ 261030 h 4939827"/>
              <a:gd name="connsiteX116" fmla="*/ 3074187 w 12192000"/>
              <a:gd name="connsiteY116" fmla="*/ 243226 h 4939827"/>
              <a:gd name="connsiteX117" fmla="*/ 3103677 w 12192000"/>
              <a:gd name="connsiteY117" fmla="*/ 209527 h 4939827"/>
              <a:gd name="connsiteX118" fmla="*/ 3126759 w 12192000"/>
              <a:gd name="connsiteY118" fmla="*/ 211226 h 4939827"/>
              <a:gd name="connsiteX119" fmla="*/ 3164020 w 12192000"/>
              <a:gd name="connsiteY119" fmla="*/ 212779 h 4939827"/>
              <a:gd name="connsiteX120" fmla="*/ 3285019 w 12192000"/>
              <a:gd name="connsiteY120" fmla="*/ 220535 h 4939827"/>
              <a:gd name="connsiteX121" fmla="*/ 3365154 w 12192000"/>
              <a:gd name="connsiteY121" fmla="*/ 226416 h 4939827"/>
              <a:gd name="connsiteX122" fmla="*/ 3367507 w 12192000"/>
              <a:gd name="connsiteY122" fmla="*/ 225416 h 4939827"/>
              <a:gd name="connsiteX123" fmla="*/ 3387567 w 12192000"/>
              <a:gd name="connsiteY123" fmla="*/ 227103 h 4939827"/>
              <a:gd name="connsiteX124" fmla="*/ 3424753 w 12192000"/>
              <a:gd name="connsiteY124" fmla="*/ 244380 h 4939827"/>
              <a:gd name="connsiteX125" fmla="*/ 3498001 w 12192000"/>
              <a:gd name="connsiteY125" fmla="*/ 231941 h 4939827"/>
              <a:gd name="connsiteX126" fmla="*/ 3561557 w 12192000"/>
              <a:gd name="connsiteY126" fmla="*/ 228095 h 4939827"/>
              <a:gd name="connsiteX127" fmla="*/ 3611920 w 12192000"/>
              <a:gd name="connsiteY127" fmla="*/ 218094 h 4939827"/>
              <a:gd name="connsiteX128" fmla="*/ 3620528 w 12192000"/>
              <a:gd name="connsiteY128" fmla="*/ 218788 h 4939827"/>
              <a:gd name="connsiteX129" fmla="*/ 3620766 w 12192000"/>
              <a:gd name="connsiteY129" fmla="*/ 218511 h 4939827"/>
              <a:gd name="connsiteX130" fmla="*/ 3629977 w 12192000"/>
              <a:gd name="connsiteY130" fmla="*/ 218664 h 4939827"/>
              <a:gd name="connsiteX131" fmla="*/ 3636217 w 12192000"/>
              <a:gd name="connsiteY131" fmla="*/ 220048 h 4939827"/>
              <a:gd name="connsiteX132" fmla="*/ 3709484 w 12192000"/>
              <a:gd name="connsiteY132" fmla="*/ 186927 h 4939827"/>
              <a:gd name="connsiteX133" fmla="*/ 3761342 w 12192000"/>
              <a:gd name="connsiteY133" fmla="*/ 177474 h 4939827"/>
              <a:gd name="connsiteX134" fmla="*/ 3799748 w 12192000"/>
              <a:gd name="connsiteY134" fmla="*/ 167154 h 4939827"/>
              <a:gd name="connsiteX135" fmla="*/ 3812225 w 12192000"/>
              <a:gd name="connsiteY135" fmla="*/ 189020 h 4939827"/>
              <a:gd name="connsiteX136" fmla="*/ 4028476 w 12192000"/>
              <a:gd name="connsiteY136" fmla="*/ 223679 h 4939827"/>
              <a:gd name="connsiteX137" fmla="*/ 4191582 w 12192000"/>
              <a:gd name="connsiteY137" fmla="*/ 238952 h 4939827"/>
              <a:gd name="connsiteX138" fmla="*/ 4251024 w 12192000"/>
              <a:gd name="connsiteY138" fmla="*/ 240874 h 4939827"/>
              <a:gd name="connsiteX139" fmla="*/ 4355275 w 12192000"/>
              <a:gd name="connsiteY139" fmla="*/ 260205 h 4939827"/>
              <a:gd name="connsiteX140" fmla="*/ 4423807 w 12192000"/>
              <a:gd name="connsiteY140" fmla="*/ 270366 h 4939827"/>
              <a:gd name="connsiteX141" fmla="*/ 4558432 w 12192000"/>
              <a:gd name="connsiteY141" fmla="*/ 269194 h 4939827"/>
              <a:gd name="connsiteX142" fmla="*/ 4635061 w 12192000"/>
              <a:gd name="connsiteY142" fmla="*/ 280682 h 4939827"/>
              <a:gd name="connsiteX143" fmla="*/ 4807427 w 12192000"/>
              <a:gd name="connsiteY143" fmla="*/ 276835 h 4939827"/>
              <a:gd name="connsiteX144" fmla="*/ 5028933 w 12192000"/>
              <a:gd name="connsiteY144" fmla="*/ 183887 h 4939827"/>
              <a:gd name="connsiteX145" fmla="*/ 5093642 w 12192000"/>
              <a:gd name="connsiteY145" fmla="*/ 177214 h 4939827"/>
              <a:gd name="connsiteX146" fmla="*/ 5102642 w 12192000"/>
              <a:gd name="connsiteY146" fmla="*/ 186816 h 4939827"/>
              <a:gd name="connsiteX147" fmla="*/ 5193590 w 12192000"/>
              <a:gd name="connsiteY147" fmla="*/ 156458 h 4939827"/>
              <a:gd name="connsiteX148" fmla="*/ 5323922 w 12192000"/>
              <a:gd name="connsiteY148" fmla="*/ 146332 h 4939827"/>
              <a:gd name="connsiteX149" fmla="*/ 5421860 w 12192000"/>
              <a:gd name="connsiteY149" fmla="*/ 167298 h 4939827"/>
              <a:gd name="connsiteX150" fmla="*/ 5476948 w 12192000"/>
              <a:gd name="connsiteY150" fmla="*/ 173249 h 4939827"/>
              <a:gd name="connsiteX151" fmla="*/ 5516842 w 12192000"/>
              <a:gd name="connsiteY151" fmla="*/ 184018 h 4939827"/>
              <a:gd name="connsiteX152" fmla="*/ 5619415 w 12192000"/>
              <a:gd name="connsiteY152" fmla="*/ 176781 h 4939827"/>
              <a:gd name="connsiteX153" fmla="*/ 5789867 w 12192000"/>
              <a:gd name="connsiteY153" fmla="*/ 150304 h 4939827"/>
              <a:gd name="connsiteX154" fmla="*/ 5825953 w 12192000"/>
              <a:gd name="connsiteY154" fmla="*/ 147907 h 4939827"/>
              <a:gd name="connsiteX155" fmla="*/ 5856168 w 12192000"/>
              <a:gd name="connsiteY155" fmla="*/ 158719 h 4939827"/>
              <a:gd name="connsiteX156" fmla="*/ 5862476 w 12192000"/>
              <a:gd name="connsiteY156" fmla="*/ 172447 h 4939827"/>
              <a:gd name="connsiteX157" fmla="*/ 5882195 w 12192000"/>
              <a:gd name="connsiteY157" fmla="*/ 173195 h 4939827"/>
              <a:gd name="connsiteX158" fmla="*/ 5887271 w 12192000"/>
              <a:gd name="connsiteY158" fmla="*/ 176084 h 4939827"/>
              <a:gd name="connsiteX159" fmla="*/ 5921577 w 12192000"/>
              <a:gd name="connsiteY159" fmla="*/ 169858 h 4939827"/>
              <a:gd name="connsiteX160" fmla="*/ 5983240 w 12192000"/>
              <a:gd name="connsiteY160" fmla="*/ 152755 h 4939827"/>
              <a:gd name="connsiteX161" fmla="*/ 6152287 w 12192000"/>
              <a:gd name="connsiteY161" fmla="*/ 116736 h 4939827"/>
              <a:gd name="connsiteX162" fmla="*/ 6415830 w 12192000"/>
              <a:gd name="connsiteY162" fmla="*/ 136006 h 4939827"/>
              <a:gd name="connsiteX163" fmla="*/ 6756965 w 12192000"/>
              <a:gd name="connsiteY163" fmla="*/ 57636 h 4939827"/>
              <a:gd name="connsiteX164" fmla="*/ 6819400 w 12192000"/>
              <a:gd name="connsiteY164" fmla="*/ 30742 h 4939827"/>
              <a:gd name="connsiteX165" fmla="*/ 6986370 w 12192000"/>
              <a:gd name="connsiteY165" fmla="*/ 12659 h 4939827"/>
              <a:gd name="connsiteX166" fmla="*/ 6989536 w 12192000"/>
              <a:gd name="connsiteY166" fmla="*/ 14528 h 4939827"/>
              <a:gd name="connsiteX167" fmla="*/ 7015933 w 12192000"/>
              <a:gd name="connsiteY167" fmla="*/ 9653 h 4939827"/>
              <a:gd name="connsiteX168" fmla="*/ 7020592 w 12192000"/>
              <a:gd name="connsiteY168" fmla="*/ 1651 h 4939827"/>
              <a:gd name="connsiteX169" fmla="*/ 7025905 w 12192000"/>
              <a:gd name="connsiteY169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45916 w 12192000"/>
              <a:gd name="connsiteY115" fmla="*/ 261030 h 4939827"/>
              <a:gd name="connsiteX116" fmla="*/ 3074187 w 12192000"/>
              <a:gd name="connsiteY116" fmla="*/ 243226 h 4939827"/>
              <a:gd name="connsiteX117" fmla="*/ 3103677 w 12192000"/>
              <a:gd name="connsiteY117" fmla="*/ 209527 h 4939827"/>
              <a:gd name="connsiteX118" fmla="*/ 3126759 w 12192000"/>
              <a:gd name="connsiteY118" fmla="*/ 211226 h 4939827"/>
              <a:gd name="connsiteX119" fmla="*/ 3164020 w 12192000"/>
              <a:gd name="connsiteY119" fmla="*/ 212779 h 4939827"/>
              <a:gd name="connsiteX120" fmla="*/ 3285019 w 12192000"/>
              <a:gd name="connsiteY120" fmla="*/ 220535 h 4939827"/>
              <a:gd name="connsiteX121" fmla="*/ 3365154 w 12192000"/>
              <a:gd name="connsiteY121" fmla="*/ 226416 h 4939827"/>
              <a:gd name="connsiteX122" fmla="*/ 3367507 w 12192000"/>
              <a:gd name="connsiteY122" fmla="*/ 225416 h 4939827"/>
              <a:gd name="connsiteX123" fmla="*/ 3387567 w 12192000"/>
              <a:gd name="connsiteY123" fmla="*/ 227103 h 4939827"/>
              <a:gd name="connsiteX124" fmla="*/ 3424753 w 12192000"/>
              <a:gd name="connsiteY124" fmla="*/ 244380 h 4939827"/>
              <a:gd name="connsiteX125" fmla="*/ 3498001 w 12192000"/>
              <a:gd name="connsiteY125" fmla="*/ 231941 h 4939827"/>
              <a:gd name="connsiteX126" fmla="*/ 3561557 w 12192000"/>
              <a:gd name="connsiteY126" fmla="*/ 228095 h 4939827"/>
              <a:gd name="connsiteX127" fmla="*/ 3611920 w 12192000"/>
              <a:gd name="connsiteY127" fmla="*/ 218094 h 4939827"/>
              <a:gd name="connsiteX128" fmla="*/ 3620528 w 12192000"/>
              <a:gd name="connsiteY128" fmla="*/ 218788 h 4939827"/>
              <a:gd name="connsiteX129" fmla="*/ 3620766 w 12192000"/>
              <a:gd name="connsiteY129" fmla="*/ 218511 h 4939827"/>
              <a:gd name="connsiteX130" fmla="*/ 3629977 w 12192000"/>
              <a:gd name="connsiteY130" fmla="*/ 218664 h 4939827"/>
              <a:gd name="connsiteX131" fmla="*/ 3636217 w 12192000"/>
              <a:gd name="connsiteY131" fmla="*/ 220048 h 4939827"/>
              <a:gd name="connsiteX132" fmla="*/ 3709484 w 12192000"/>
              <a:gd name="connsiteY132" fmla="*/ 186927 h 4939827"/>
              <a:gd name="connsiteX133" fmla="*/ 3761342 w 12192000"/>
              <a:gd name="connsiteY133" fmla="*/ 177474 h 4939827"/>
              <a:gd name="connsiteX134" fmla="*/ 3799748 w 12192000"/>
              <a:gd name="connsiteY134" fmla="*/ 167154 h 4939827"/>
              <a:gd name="connsiteX135" fmla="*/ 3922756 w 12192000"/>
              <a:gd name="connsiteY135" fmla="*/ 194044 h 4939827"/>
              <a:gd name="connsiteX136" fmla="*/ 4028476 w 12192000"/>
              <a:gd name="connsiteY136" fmla="*/ 223679 h 4939827"/>
              <a:gd name="connsiteX137" fmla="*/ 4191582 w 12192000"/>
              <a:gd name="connsiteY137" fmla="*/ 238952 h 4939827"/>
              <a:gd name="connsiteX138" fmla="*/ 4251024 w 12192000"/>
              <a:gd name="connsiteY138" fmla="*/ 240874 h 4939827"/>
              <a:gd name="connsiteX139" fmla="*/ 4355275 w 12192000"/>
              <a:gd name="connsiteY139" fmla="*/ 260205 h 4939827"/>
              <a:gd name="connsiteX140" fmla="*/ 4423807 w 12192000"/>
              <a:gd name="connsiteY140" fmla="*/ 270366 h 4939827"/>
              <a:gd name="connsiteX141" fmla="*/ 4558432 w 12192000"/>
              <a:gd name="connsiteY141" fmla="*/ 269194 h 4939827"/>
              <a:gd name="connsiteX142" fmla="*/ 4635061 w 12192000"/>
              <a:gd name="connsiteY142" fmla="*/ 280682 h 4939827"/>
              <a:gd name="connsiteX143" fmla="*/ 4807427 w 12192000"/>
              <a:gd name="connsiteY143" fmla="*/ 276835 h 4939827"/>
              <a:gd name="connsiteX144" fmla="*/ 5028933 w 12192000"/>
              <a:gd name="connsiteY144" fmla="*/ 183887 h 4939827"/>
              <a:gd name="connsiteX145" fmla="*/ 5093642 w 12192000"/>
              <a:gd name="connsiteY145" fmla="*/ 177214 h 4939827"/>
              <a:gd name="connsiteX146" fmla="*/ 5102642 w 12192000"/>
              <a:gd name="connsiteY146" fmla="*/ 186816 h 4939827"/>
              <a:gd name="connsiteX147" fmla="*/ 5193590 w 12192000"/>
              <a:gd name="connsiteY147" fmla="*/ 156458 h 4939827"/>
              <a:gd name="connsiteX148" fmla="*/ 5323922 w 12192000"/>
              <a:gd name="connsiteY148" fmla="*/ 146332 h 4939827"/>
              <a:gd name="connsiteX149" fmla="*/ 5421860 w 12192000"/>
              <a:gd name="connsiteY149" fmla="*/ 167298 h 4939827"/>
              <a:gd name="connsiteX150" fmla="*/ 5476948 w 12192000"/>
              <a:gd name="connsiteY150" fmla="*/ 173249 h 4939827"/>
              <a:gd name="connsiteX151" fmla="*/ 5516842 w 12192000"/>
              <a:gd name="connsiteY151" fmla="*/ 184018 h 4939827"/>
              <a:gd name="connsiteX152" fmla="*/ 5619415 w 12192000"/>
              <a:gd name="connsiteY152" fmla="*/ 176781 h 4939827"/>
              <a:gd name="connsiteX153" fmla="*/ 5789867 w 12192000"/>
              <a:gd name="connsiteY153" fmla="*/ 150304 h 4939827"/>
              <a:gd name="connsiteX154" fmla="*/ 5825953 w 12192000"/>
              <a:gd name="connsiteY154" fmla="*/ 147907 h 4939827"/>
              <a:gd name="connsiteX155" fmla="*/ 5856168 w 12192000"/>
              <a:gd name="connsiteY155" fmla="*/ 158719 h 4939827"/>
              <a:gd name="connsiteX156" fmla="*/ 5862476 w 12192000"/>
              <a:gd name="connsiteY156" fmla="*/ 172447 h 4939827"/>
              <a:gd name="connsiteX157" fmla="*/ 5882195 w 12192000"/>
              <a:gd name="connsiteY157" fmla="*/ 173195 h 4939827"/>
              <a:gd name="connsiteX158" fmla="*/ 5887271 w 12192000"/>
              <a:gd name="connsiteY158" fmla="*/ 176084 h 4939827"/>
              <a:gd name="connsiteX159" fmla="*/ 5921577 w 12192000"/>
              <a:gd name="connsiteY159" fmla="*/ 169858 h 4939827"/>
              <a:gd name="connsiteX160" fmla="*/ 5983240 w 12192000"/>
              <a:gd name="connsiteY160" fmla="*/ 152755 h 4939827"/>
              <a:gd name="connsiteX161" fmla="*/ 6152287 w 12192000"/>
              <a:gd name="connsiteY161" fmla="*/ 116736 h 4939827"/>
              <a:gd name="connsiteX162" fmla="*/ 6415830 w 12192000"/>
              <a:gd name="connsiteY162" fmla="*/ 136006 h 4939827"/>
              <a:gd name="connsiteX163" fmla="*/ 6756965 w 12192000"/>
              <a:gd name="connsiteY163" fmla="*/ 57636 h 4939827"/>
              <a:gd name="connsiteX164" fmla="*/ 6819400 w 12192000"/>
              <a:gd name="connsiteY164" fmla="*/ 30742 h 4939827"/>
              <a:gd name="connsiteX165" fmla="*/ 6986370 w 12192000"/>
              <a:gd name="connsiteY165" fmla="*/ 12659 h 4939827"/>
              <a:gd name="connsiteX166" fmla="*/ 6989536 w 12192000"/>
              <a:gd name="connsiteY166" fmla="*/ 14528 h 4939827"/>
              <a:gd name="connsiteX167" fmla="*/ 7015933 w 12192000"/>
              <a:gd name="connsiteY167" fmla="*/ 9653 h 4939827"/>
              <a:gd name="connsiteX168" fmla="*/ 7020592 w 12192000"/>
              <a:gd name="connsiteY168" fmla="*/ 1651 h 4939827"/>
              <a:gd name="connsiteX169" fmla="*/ 7025905 w 12192000"/>
              <a:gd name="connsiteY169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45916 w 12192000"/>
              <a:gd name="connsiteY115" fmla="*/ 261030 h 4939827"/>
              <a:gd name="connsiteX116" fmla="*/ 3074187 w 12192000"/>
              <a:gd name="connsiteY116" fmla="*/ 243226 h 4939827"/>
              <a:gd name="connsiteX117" fmla="*/ 3103677 w 12192000"/>
              <a:gd name="connsiteY117" fmla="*/ 209527 h 4939827"/>
              <a:gd name="connsiteX118" fmla="*/ 3126759 w 12192000"/>
              <a:gd name="connsiteY118" fmla="*/ 211226 h 4939827"/>
              <a:gd name="connsiteX119" fmla="*/ 3164020 w 12192000"/>
              <a:gd name="connsiteY119" fmla="*/ 212779 h 4939827"/>
              <a:gd name="connsiteX120" fmla="*/ 3285019 w 12192000"/>
              <a:gd name="connsiteY120" fmla="*/ 220535 h 4939827"/>
              <a:gd name="connsiteX121" fmla="*/ 3365154 w 12192000"/>
              <a:gd name="connsiteY121" fmla="*/ 226416 h 4939827"/>
              <a:gd name="connsiteX122" fmla="*/ 3367507 w 12192000"/>
              <a:gd name="connsiteY122" fmla="*/ 225416 h 4939827"/>
              <a:gd name="connsiteX123" fmla="*/ 3387567 w 12192000"/>
              <a:gd name="connsiteY123" fmla="*/ 227103 h 4939827"/>
              <a:gd name="connsiteX124" fmla="*/ 3498001 w 12192000"/>
              <a:gd name="connsiteY124" fmla="*/ 231941 h 4939827"/>
              <a:gd name="connsiteX125" fmla="*/ 3561557 w 12192000"/>
              <a:gd name="connsiteY125" fmla="*/ 228095 h 4939827"/>
              <a:gd name="connsiteX126" fmla="*/ 3611920 w 12192000"/>
              <a:gd name="connsiteY126" fmla="*/ 218094 h 4939827"/>
              <a:gd name="connsiteX127" fmla="*/ 3620528 w 12192000"/>
              <a:gd name="connsiteY127" fmla="*/ 218788 h 4939827"/>
              <a:gd name="connsiteX128" fmla="*/ 3620766 w 12192000"/>
              <a:gd name="connsiteY128" fmla="*/ 218511 h 4939827"/>
              <a:gd name="connsiteX129" fmla="*/ 3629977 w 12192000"/>
              <a:gd name="connsiteY129" fmla="*/ 218664 h 4939827"/>
              <a:gd name="connsiteX130" fmla="*/ 3636217 w 12192000"/>
              <a:gd name="connsiteY130" fmla="*/ 220048 h 4939827"/>
              <a:gd name="connsiteX131" fmla="*/ 3709484 w 12192000"/>
              <a:gd name="connsiteY131" fmla="*/ 186927 h 4939827"/>
              <a:gd name="connsiteX132" fmla="*/ 3761342 w 12192000"/>
              <a:gd name="connsiteY132" fmla="*/ 177474 h 4939827"/>
              <a:gd name="connsiteX133" fmla="*/ 3799748 w 12192000"/>
              <a:gd name="connsiteY133" fmla="*/ 167154 h 4939827"/>
              <a:gd name="connsiteX134" fmla="*/ 3922756 w 12192000"/>
              <a:gd name="connsiteY134" fmla="*/ 194044 h 4939827"/>
              <a:gd name="connsiteX135" fmla="*/ 4028476 w 12192000"/>
              <a:gd name="connsiteY135" fmla="*/ 223679 h 4939827"/>
              <a:gd name="connsiteX136" fmla="*/ 4191582 w 12192000"/>
              <a:gd name="connsiteY136" fmla="*/ 238952 h 4939827"/>
              <a:gd name="connsiteX137" fmla="*/ 4251024 w 12192000"/>
              <a:gd name="connsiteY137" fmla="*/ 240874 h 4939827"/>
              <a:gd name="connsiteX138" fmla="*/ 4355275 w 12192000"/>
              <a:gd name="connsiteY138" fmla="*/ 260205 h 4939827"/>
              <a:gd name="connsiteX139" fmla="*/ 4423807 w 12192000"/>
              <a:gd name="connsiteY139" fmla="*/ 270366 h 4939827"/>
              <a:gd name="connsiteX140" fmla="*/ 4558432 w 12192000"/>
              <a:gd name="connsiteY140" fmla="*/ 269194 h 4939827"/>
              <a:gd name="connsiteX141" fmla="*/ 4635061 w 12192000"/>
              <a:gd name="connsiteY141" fmla="*/ 280682 h 4939827"/>
              <a:gd name="connsiteX142" fmla="*/ 4807427 w 12192000"/>
              <a:gd name="connsiteY142" fmla="*/ 276835 h 4939827"/>
              <a:gd name="connsiteX143" fmla="*/ 5028933 w 12192000"/>
              <a:gd name="connsiteY143" fmla="*/ 183887 h 4939827"/>
              <a:gd name="connsiteX144" fmla="*/ 5093642 w 12192000"/>
              <a:gd name="connsiteY144" fmla="*/ 177214 h 4939827"/>
              <a:gd name="connsiteX145" fmla="*/ 5102642 w 12192000"/>
              <a:gd name="connsiteY145" fmla="*/ 186816 h 4939827"/>
              <a:gd name="connsiteX146" fmla="*/ 5193590 w 12192000"/>
              <a:gd name="connsiteY146" fmla="*/ 156458 h 4939827"/>
              <a:gd name="connsiteX147" fmla="*/ 5323922 w 12192000"/>
              <a:gd name="connsiteY147" fmla="*/ 146332 h 4939827"/>
              <a:gd name="connsiteX148" fmla="*/ 5421860 w 12192000"/>
              <a:gd name="connsiteY148" fmla="*/ 167298 h 4939827"/>
              <a:gd name="connsiteX149" fmla="*/ 5476948 w 12192000"/>
              <a:gd name="connsiteY149" fmla="*/ 173249 h 4939827"/>
              <a:gd name="connsiteX150" fmla="*/ 5516842 w 12192000"/>
              <a:gd name="connsiteY150" fmla="*/ 184018 h 4939827"/>
              <a:gd name="connsiteX151" fmla="*/ 5619415 w 12192000"/>
              <a:gd name="connsiteY151" fmla="*/ 176781 h 4939827"/>
              <a:gd name="connsiteX152" fmla="*/ 5789867 w 12192000"/>
              <a:gd name="connsiteY152" fmla="*/ 150304 h 4939827"/>
              <a:gd name="connsiteX153" fmla="*/ 5825953 w 12192000"/>
              <a:gd name="connsiteY153" fmla="*/ 147907 h 4939827"/>
              <a:gd name="connsiteX154" fmla="*/ 5856168 w 12192000"/>
              <a:gd name="connsiteY154" fmla="*/ 158719 h 4939827"/>
              <a:gd name="connsiteX155" fmla="*/ 5862476 w 12192000"/>
              <a:gd name="connsiteY155" fmla="*/ 172447 h 4939827"/>
              <a:gd name="connsiteX156" fmla="*/ 5882195 w 12192000"/>
              <a:gd name="connsiteY156" fmla="*/ 173195 h 4939827"/>
              <a:gd name="connsiteX157" fmla="*/ 5887271 w 12192000"/>
              <a:gd name="connsiteY157" fmla="*/ 176084 h 4939827"/>
              <a:gd name="connsiteX158" fmla="*/ 5921577 w 12192000"/>
              <a:gd name="connsiteY158" fmla="*/ 169858 h 4939827"/>
              <a:gd name="connsiteX159" fmla="*/ 5983240 w 12192000"/>
              <a:gd name="connsiteY159" fmla="*/ 152755 h 4939827"/>
              <a:gd name="connsiteX160" fmla="*/ 6152287 w 12192000"/>
              <a:gd name="connsiteY160" fmla="*/ 116736 h 4939827"/>
              <a:gd name="connsiteX161" fmla="*/ 6415830 w 12192000"/>
              <a:gd name="connsiteY161" fmla="*/ 136006 h 4939827"/>
              <a:gd name="connsiteX162" fmla="*/ 6756965 w 12192000"/>
              <a:gd name="connsiteY162" fmla="*/ 57636 h 4939827"/>
              <a:gd name="connsiteX163" fmla="*/ 6819400 w 12192000"/>
              <a:gd name="connsiteY163" fmla="*/ 30742 h 4939827"/>
              <a:gd name="connsiteX164" fmla="*/ 6986370 w 12192000"/>
              <a:gd name="connsiteY164" fmla="*/ 12659 h 4939827"/>
              <a:gd name="connsiteX165" fmla="*/ 6989536 w 12192000"/>
              <a:gd name="connsiteY165" fmla="*/ 14528 h 4939827"/>
              <a:gd name="connsiteX166" fmla="*/ 7015933 w 12192000"/>
              <a:gd name="connsiteY166" fmla="*/ 9653 h 4939827"/>
              <a:gd name="connsiteX167" fmla="*/ 7020592 w 12192000"/>
              <a:gd name="connsiteY167" fmla="*/ 1651 h 4939827"/>
              <a:gd name="connsiteX168" fmla="*/ 7025905 w 12192000"/>
              <a:gd name="connsiteY168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45916 w 12192000"/>
              <a:gd name="connsiteY115" fmla="*/ 261030 h 4939827"/>
              <a:gd name="connsiteX116" fmla="*/ 3103677 w 12192000"/>
              <a:gd name="connsiteY116" fmla="*/ 209527 h 4939827"/>
              <a:gd name="connsiteX117" fmla="*/ 3126759 w 12192000"/>
              <a:gd name="connsiteY117" fmla="*/ 211226 h 4939827"/>
              <a:gd name="connsiteX118" fmla="*/ 3164020 w 12192000"/>
              <a:gd name="connsiteY118" fmla="*/ 212779 h 4939827"/>
              <a:gd name="connsiteX119" fmla="*/ 3285019 w 12192000"/>
              <a:gd name="connsiteY119" fmla="*/ 220535 h 4939827"/>
              <a:gd name="connsiteX120" fmla="*/ 3365154 w 12192000"/>
              <a:gd name="connsiteY120" fmla="*/ 226416 h 4939827"/>
              <a:gd name="connsiteX121" fmla="*/ 3367507 w 12192000"/>
              <a:gd name="connsiteY121" fmla="*/ 225416 h 4939827"/>
              <a:gd name="connsiteX122" fmla="*/ 3387567 w 12192000"/>
              <a:gd name="connsiteY122" fmla="*/ 227103 h 4939827"/>
              <a:gd name="connsiteX123" fmla="*/ 3498001 w 12192000"/>
              <a:gd name="connsiteY123" fmla="*/ 231941 h 4939827"/>
              <a:gd name="connsiteX124" fmla="*/ 3561557 w 12192000"/>
              <a:gd name="connsiteY124" fmla="*/ 228095 h 4939827"/>
              <a:gd name="connsiteX125" fmla="*/ 3611920 w 12192000"/>
              <a:gd name="connsiteY125" fmla="*/ 218094 h 4939827"/>
              <a:gd name="connsiteX126" fmla="*/ 3620528 w 12192000"/>
              <a:gd name="connsiteY126" fmla="*/ 218788 h 4939827"/>
              <a:gd name="connsiteX127" fmla="*/ 3620766 w 12192000"/>
              <a:gd name="connsiteY127" fmla="*/ 218511 h 4939827"/>
              <a:gd name="connsiteX128" fmla="*/ 3629977 w 12192000"/>
              <a:gd name="connsiteY128" fmla="*/ 218664 h 4939827"/>
              <a:gd name="connsiteX129" fmla="*/ 3636217 w 12192000"/>
              <a:gd name="connsiteY129" fmla="*/ 220048 h 4939827"/>
              <a:gd name="connsiteX130" fmla="*/ 3709484 w 12192000"/>
              <a:gd name="connsiteY130" fmla="*/ 186927 h 4939827"/>
              <a:gd name="connsiteX131" fmla="*/ 3761342 w 12192000"/>
              <a:gd name="connsiteY131" fmla="*/ 177474 h 4939827"/>
              <a:gd name="connsiteX132" fmla="*/ 3799748 w 12192000"/>
              <a:gd name="connsiteY132" fmla="*/ 167154 h 4939827"/>
              <a:gd name="connsiteX133" fmla="*/ 3922756 w 12192000"/>
              <a:gd name="connsiteY133" fmla="*/ 194044 h 4939827"/>
              <a:gd name="connsiteX134" fmla="*/ 4028476 w 12192000"/>
              <a:gd name="connsiteY134" fmla="*/ 223679 h 4939827"/>
              <a:gd name="connsiteX135" fmla="*/ 4191582 w 12192000"/>
              <a:gd name="connsiteY135" fmla="*/ 238952 h 4939827"/>
              <a:gd name="connsiteX136" fmla="*/ 4251024 w 12192000"/>
              <a:gd name="connsiteY136" fmla="*/ 240874 h 4939827"/>
              <a:gd name="connsiteX137" fmla="*/ 4355275 w 12192000"/>
              <a:gd name="connsiteY137" fmla="*/ 260205 h 4939827"/>
              <a:gd name="connsiteX138" fmla="*/ 4423807 w 12192000"/>
              <a:gd name="connsiteY138" fmla="*/ 270366 h 4939827"/>
              <a:gd name="connsiteX139" fmla="*/ 4558432 w 12192000"/>
              <a:gd name="connsiteY139" fmla="*/ 269194 h 4939827"/>
              <a:gd name="connsiteX140" fmla="*/ 4635061 w 12192000"/>
              <a:gd name="connsiteY140" fmla="*/ 280682 h 4939827"/>
              <a:gd name="connsiteX141" fmla="*/ 4807427 w 12192000"/>
              <a:gd name="connsiteY141" fmla="*/ 276835 h 4939827"/>
              <a:gd name="connsiteX142" fmla="*/ 5028933 w 12192000"/>
              <a:gd name="connsiteY142" fmla="*/ 183887 h 4939827"/>
              <a:gd name="connsiteX143" fmla="*/ 5093642 w 12192000"/>
              <a:gd name="connsiteY143" fmla="*/ 177214 h 4939827"/>
              <a:gd name="connsiteX144" fmla="*/ 5102642 w 12192000"/>
              <a:gd name="connsiteY144" fmla="*/ 186816 h 4939827"/>
              <a:gd name="connsiteX145" fmla="*/ 5193590 w 12192000"/>
              <a:gd name="connsiteY145" fmla="*/ 156458 h 4939827"/>
              <a:gd name="connsiteX146" fmla="*/ 5323922 w 12192000"/>
              <a:gd name="connsiteY146" fmla="*/ 146332 h 4939827"/>
              <a:gd name="connsiteX147" fmla="*/ 5421860 w 12192000"/>
              <a:gd name="connsiteY147" fmla="*/ 167298 h 4939827"/>
              <a:gd name="connsiteX148" fmla="*/ 5476948 w 12192000"/>
              <a:gd name="connsiteY148" fmla="*/ 173249 h 4939827"/>
              <a:gd name="connsiteX149" fmla="*/ 5516842 w 12192000"/>
              <a:gd name="connsiteY149" fmla="*/ 184018 h 4939827"/>
              <a:gd name="connsiteX150" fmla="*/ 5619415 w 12192000"/>
              <a:gd name="connsiteY150" fmla="*/ 176781 h 4939827"/>
              <a:gd name="connsiteX151" fmla="*/ 5789867 w 12192000"/>
              <a:gd name="connsiteY151" fmla="*/ 150304 h 4939827"/>
              <a:gd name="connsiteX152" fmla="*/ 5825953 w 12192000"/>
              <a:gd name="connsiteY152" fmla="*/ 147907 h 4939827"/>
              <a:gd name="connsiteX153" fmla="*/ 5856168 w 12192000"/>
              <a:gd name="connsiteY153" fmla="*/ 158719 h 4939827"/>
              <a:gd name="connsiteX154" fmla="*/ 5862476 w 12192000"/>
              <a:gd name="connsiteY154" fmla="*/ 172447 h 4939827"/>
              <a:gd name="connsiteX155" fmla="*/ 5882195 w 12192000"/>
              <a:gd name="connsiteY155" fmla="*/ 173195 h 4939827"/>
              <a:gd name="connsiteX156" fmla="*/ 5887271 w 12192000"/>
              <a:gd name="connsiteY156" fmla="*/ 176084 h 4939827"/>
              <a:gd name="connsiteX157" fmla="*/ 5921577 w 12192000"/>
              <a:gd name="connsiteY157" fmla="*/ 169858 h 4939827"/>
              <a:gd name="connsiteX158" fmla="*/ 5983240 w 12192000"/>
              <a:gd name="connsiteY158" fmla="*/ 152755 h 4939827"/>
              <a:gd name="connsiteX159" fmla="*/ 6152287 w 12192000"/>
              <a:gd name="connsiteY159" fmla="*/ 116736 h 4939827"/>
              <a:gd name="connsiteX160" fmla="*/ 6415830 w 12192000"/>
              <a:gd name="connsiteY160" fmla="*/ 136006 h 4939827"/>
              <a:gd name="connsiteX161" fmla="*/ 6756965 w 12192000"/>
              <a:gd name="connsiteY161" fmla="*/ 57636 h 4939827"/>
              <a:gd name="connsiteX162" fmla="*/ 6819400 w 12192000"/>
              <a:gd name="connsiteY162" fmla="*/ 30742 h 4939827"/>
              <a:gd name="connsiteX163" fmla="*/ 6986370 w 12192000"/>
              <a:gd name="connsiteY163" fmla="*/ 12659 h 4939827"/>
              <a:gd name="connsiteX164" fmla="*/ 6989536 w 12192000"/>
              <a:gd name="connsiteY164" fmla="*/ 14528 h 4939827"/>
              <a:gd name="connsiteX165" fmla="*/ 7015933 w 12192000"/>
              <a:gd name="connsiteY165" fmla="*/ 9653 h 4939827"/>
              <a:gd name="connsiteX166" fmla="*/ 7020592 w 12192000"/>
              <a:gd name="connsiteY166" fmla="*/ 1651 h 4939827"/>
              <a:gd name="connsiteX167" fmla="*/ 7025905 w 12192000"/>
              <a:gd name="connsiteY167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885389 w 12192000"/>
              <a:gd name="connsiteY114" fmla="*/ 255259 h 4939827"/>
              <a:gd name="connsiteX115" fmla="*/ 3030844 w 12192000"/>
              <a:gd name="connsiteY115" fmla="*/ 225861 h 4939827"/>
              <a:gd name="connsiteX116" fmla="*/ 3103677 w 12192000"/>
              <a:gd name="connsiteY116" fmla="*/ 209527 h 4939827"/>
              <a:gd name="connsiteX117" fmla="*/ 3126759 w 12192000"/>
              <a:gd name="connsiteY117" fmla="*/ 211226 h 4939827"/>
              <a:gd name="connsiteX118" fmla="*/ 3164020 w 12192000"/>
              <a:gd name="connsiteY118" fmla="*/ 212779 h 4939827"/>
              <a:gd name="connsiteX119" fmla="*/ 3285019 w 12192000"/>
              <a:gd name="connsiteY119" fmla="*/ 220535 h 4939827"/>
              <a:gd name="connsiteX120" fmla="*/ 3365154 w 12192000"/>
              <a:gd name="connsiteY120" fmla="*/ 226416 h 4939827"/>
              <a:gd name="connsiteX121" fmla="*/ 3367507 w 12192000"/>
              <a:gd name="connsiteY121" fmla="*/ 225416 h 4939827"/>
              <a:gd name="connsiteX122" fmla="*/ 3387567 w 12192000"/>
              <a:gd name="connsiteY122" fmla="*/ 227103 h 4939827"/>
              <a:gd name="connsiteX123" fmla="*/ 3498001 w 12192000"/>
              <a:gd name="connsiteY123" fmla="*/ 231941 h 4939827"/>
              <a:gd name="connsiteX124" fmla="*/ 3561557 w 12192000"/>
              <a:gd name="connsiteY124" fmla="*/ 228095 h 4939827"/>
              <a:gd name="connsiteX125" fmla="*/ 3611920 w 12192000"/>
              <a:gd name="connsiteY125" fmla="*/ 218094 h 4939827"/>
              <a:gd name="connsiteX126" fmla="*/ 3620528 w 12192000"/>
              <a:gd name="connsiteY126" fmla="*/ 218788 h 4939827"/>
              <a:gd name="connsiteX127" fmla="*/ 3620766 w 12192000"/>
              <a:gd name="connsiteY127" fmla="*/ 218511 h 4939827"/>
              <a:gd name="connsiteX128" fmla="*/ 3629977 w 12192000"/>
              <a:gd name="connsiteY128" fmla="*/ 218664 h 4939827"/>
              <a:gd name="connsiteX129" fmla="*/ 3636217 w 12192000"/>
              <a:gd name="connsiteY129" fmla="*/ 220048 h 4939827"/>
              <a:gd name="connsiteX130" fmla="*/ 3709484 w 12192000"/>
              <a:gd name="connsiteY130" fmla="*/ 186927 h 4939827"/>
              <a:gd name="connsiteX131" fmla="*/ 3761342 w 12192000"/>
              <a:gd name="connsiteY131" fmla="*/ 177474 h 4939827"/>
              <a:gd name="connsiteX132" fmla="*/ 3799748 w 12192000"/>
              <a:gd name="connsiteY132" fmla="*/ 167154 h 4939827"/>
              <a:gd name="connsiteX133" fmla="*/ 3922756 w 12192000"/>
              <a:gd name="connsiteY133" fmla="*/ 194044 h 4939827"/>
              <a:gd name="connsiteX134" fmla="*/ 4028476 w 12192000"/>
              <a:gd name="connsiteY134" fmla="*/ 223679 h 4939827"/>
              <a:gd name="connsiteX135" fmla="*/ 4191582 w 12192000"/>
              <a:gd name="connsiteY135" fmla="*/ 238952 h 4939827"/>
              <a:gd name="connsiteX136" fmla="*/ 4251024 w 12192000"/>
              <a:gd name="connsiteY136" fmla="*/ 240874 h 4939827"/>
              <a:gd name="connsiteX137" fmla="*/ 4355275 w 12192000"/>
              <a:gd name="connsiteY137" fmla="*/ 260205 h 4939827"/>
              <a:gd name="connsiteX138" fmla="*/ 4423807 w 12192000"/>
              <a:gd name="connsiteY138" fmla="*/ 270366 h 4939827"/>
              <a:gd name="connsiteX139" fmla="*/ 4558432 w 12192000"/>
              <a:gd name="connsiteY139" fmla="*/ 269194 h 4939827"/>
              <a:gd name="connsiteX140" fmla="*/ 4635061 w 12192000"/>
              <a:gd name="connsiteY140" fmla="*/ 280682 h 4939827"/>
              <a:gd name="connsiteX141" fmla="*/ 4807427 w 12192000"/>
              <a:gd name="connsiteY141" fmla="*/ 276835 h 4939827"/>
              <a:gd name="connsiteX142" fmla="*/ 5028933 w 12192000"/>
              <a:gd name="connsiteY142" fmla="*/ 183887 h 4939827"/>
              <a:gd name="connsiteX143" fmla="*/ 5093642 w 12192000"/>
              <a:gd name="connsiteY143" fmla="*/ 177214 h 4939827"/>
              <a:gd name="connsiteX144" fmla="*/ 5102642 w 12192000"/>
              <a:gd name="connsiteY144" fmla="*/ 186816 h 4939827"/>
              <a:gd name="connsiteX145" fmla="*/ 5193590 w 12192000"/>
              <a:gd name="connsiteY145" fmla="*/ 156458 h 4939827"/>
              <a:gd name="connsiteX146" fmla="*/ 5323922 w 12192000"/>
              <a:gd name="connsiteY146" fmla="*/ 146332 h 4939827"/>
              <a:gd name="connsiteX147" fmla="*/ 5421860 w 12192000"/>
              <a:gd name="connsiteY147" fmla="*/ 167298 h 4939827"/>
              <a:gd name="connsiteX148" fmla="*/ 5476948 w 12192000"/>
              <a:gd name="connsiteY148" fmla="*/ 173249 h 4939827"/>
              <a:gd name="connsiteX149" fmla="*/ 5516842 w 12192000"/>
              <a:gd name="connsiteY149" fmla="*/ 184018 h 4939827"/>
              <a:gd name="connsiteX150" fmla="*/ 5619415 w 12192000"/>
              <a:gd name="connsiteY150" fmla="*/ 176781 h 4939827"/>
              <a:gd name="connsiteX151" fmla="*/ 5789867 w 12192000"/>
              <a:gd name="connsiteY151" fmla="*/ 150304 h 4939827"/>
              <a:gd name="connsiteX152" fmla="*/ 5825953 w 12192000"/>
              <a:gd name="connsiteY152" fmla="*/ 147907 h 4939827"/>
              <a:gd name="connsiteX153" fmla="*/ 5856168 w 12192000"/>
              <a:gd name="connsiteY153" fmla="*/ 158719 h 4939827"/>
              <a:gd name="connsiteX154" fmla="*/ 5862476 w 12192000"/>
              <a:gd name="connsiteY154" fmla="*/ 172447 h 4939827"/>
              <a:gd name="connsiteX155" fmla="*/ 5882195 w 12192000"/>
              <a:gd name="connsiteY155" fmla="*/ 173195 h 4939827"/>
              <a:gd name="connsiteX156" fmla="*/ 5887271 w 12192000"/>
              <a:gd name="connsiteY156" fmla="*/ 176084 h 4939827"/>
              <a:gd name="connsiteX157" fmla="*/ 5921577 w 12192000"/>
              <a:gd name="connsiteY157" fmla="*/ 169858 h 4939827"/>
              <a:gd name="connsiteX158" fmla="*/ 5983240 w 12192000"/>
              <a:gd name="connsiteY158" fmla="*/ 152755 h 4939827"/>
              <a:gd name="connsiteX159" fmla="*/ 6152287 w 12192000"/>
              <a:gd name="connsiteY159" fmla="*/ 116736 h 4939827"/>
              <a:gd name="connsiteX160" fmla="*/ 6415830 w 12192000"/>
              <a:gd name="connsiteY160" fmla="*/ 136006 h 4939827"/>
              <a:gd name="connsiteX161" fmla="*/ 6756965 w 12192000"/>
              <a:gd name="connsiteY161" fmla="*/ 57636 h 4939827"/>
              <a:gd name="connsiteX162" fmla="*/ 6819400 w 12192000"/>
              <a:gd name="connsiteY162" fmla="*/ 30742 h 4939827"/>
              <a:gd name="connsiteX163" fmla="*/ 6986370 w 12192000"/>
              <a:gd name="connsiteY163" fmla="*/ 12659 h 4939827"/>
              <a:gd name="connsiteX164" fmla="*/ 6989536 w 12192000"/>
              <a:gd name="connsiteY164" fmla="*/ 14528 h 4939827"/>
              <a:gd name="connsiteX165" fmla="*/ 7015933 w 12192000"/>
              <a:gd name="connsiteY165" fmla="*/ 9653 h 4939827"/>
              <a:gd name="connsiteX166" fmla="*/ 7020592 w 12192000"/>
              <a:gd name="connsiteY166" fmla="*/ 1651 h 4939827"/>
              <a:gd name="connsiteX167" fmla="*/ 7025905 w 12192000"/>
              <a:gd name="connsiteY167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3030844 w 12192000"/>
              <a:gd name="connsiteY114" fmla="*/ 225861 h 4939827"/>
              <a:gd name="connsiteX115" fmla="*/ 3103677 w 12192000"/>
              <a:gd name="connsiteY115" fmla="*/ 209527 h 4939827"/>
              <a:gd name="connsiteX116" fmla="*/ 3126759 w 12192000"/>
              <a:gd name="connsiteY116" fmla="*/ 211226 h 4939827"/>
              <a:gd name="connsiteX117" fmla="*/ 3164020 w 12192000"/>
              <a:gd name="connsiteY117" fmla="*/ 212779 h 4939827"/>
              <a:gd name="connsiteX118" fmla="*/ 3285019 w 12192000"/>
              <a:gd name="connsiteY118" fmla="*/ 220535 h 4939827"/>
              <a:gd name="connsiteX119" fmla="*/ 3365154 w 12192000"/>
              <a:gd name="connsiteY119" fmla="*/ 226416 h 4939827"/>
              <a:gd name="connsiteX120" fmla="*/ 3367507 w 12192000"/>
              <a:gd name="connsiteY120" fmla="*/ 225416 h 4939827"/>
              <a:gd name="connsiteX121" fmla="*/ 3387567 w 12192000"/>
              <a:gd name="connsiteY121" fmla="*/ 227103 h 4939827"/>
              <a:gd name="connsiteX122" fmla="*/ 3498001 w 12192000"/>
              <a:gd name="connsiteY122" fmla="*/ 231941 h 4939827"/>
              <a:gd name="connsiteX123" fmla="*/ 3561557 w 12192000"/>
              <a:gd name="connsiteY123" fmla="*/ 228095 h 4939827"/>
              <a:gd name="connsiteX124" fmla="*/ 3611920 w 12192000"/>
              <a:gd name="connsiteY124" fmla="*/ 218094 h 4939827"/>
              <a:gd name="connsiteX125" fmla="*/ 3620528 w 12192000"/>
              <a:gd name="connsiteY125" fmla="*/ 218788 h 4939827"/>
              <a:gd name="connsiteX126" fmla="*/ 3620766 w 12192000"/>
              <a:gd name="connsiteY126" fmla="*/ 218511 h 4939827"/>
              <a:gd name="connsiteX127" fmla="*/ 3629977 w 12192000"/>
              <a:gd name="connsiteY127" fmla="*/ 218664 h 4939827"/>
              <a:gd name="connsiteX128" fmla="*/ 3636217 w 12192000"/>
              <a:gd name="connsiteY128" fmla="*/ 220048 h 4939827"/>
              <a:gd name="connsiteX129" fmla="*/ 3709484 w 12192000"/>
              <a:gd name="connsiteY129" fmla="*/ 186927 h 4939827"/>
              <a:gd name="connsiteX130" fmla="*/ 3761342 w 12192000"/>
              <a:gd name="connsiteY130" fmla="*/ 177474 h 4939827"/>
              <a:gd name="connsiteX131" fmla="*/ 3799748 w 12192000"/>
              <a:gd name="connsiteY131" fmla="*/ 167154 h 4939827"/>
              <a:gd name="connsiteX132" fmla="*/ 3922756 w 12192000"/>
              <a:gd name="connsiteY132" fmla="*/ 194044 h 4939827"/>
              <a:gd name="connsiteX133" fmla="*/ 4028476 w 12192000"/>
              <a:gd name="connsiteY133" fmla="*/ 223679 h 4939827"/>
              <a:gd name="connsiteX134" fmla="*/ 4191582 w 12192000"/>
              <a:gd name="connsiteY134" fmla="*/ 238952 h 4939827"/>
              <a:gd name="connsiteX135" fmla="*/ 4251024 w 12192000"/>
              <a:gd name="connsiteY135" fmla="*/ 240874 h 4939827"/>
              <a:gd name="connsiteX136" fmla="*/ 4355275 w 12192000"/>
              <a:gd name="connsiteY136" fmla="*/ 260205 h 4939827"/>
              <a:gd name="connsiteX137" fmla="*/ 4423807 w 12192000"/>
              <a:gd name="connsiteY137" fmla="*/ 270366 h 4939827"/>
              <a:gd name="connsiteX138" fmla="*/ 4558432 w 12192000"/>
              <a:gd name="connsiteY138" fmla="*/ 269194 h 4939827"/>
              <a:gd name="connsiteX139" fmla="*/ 4635061 w 12192000"/>
              <a:gd name="connsiteY139" fmla="*/ 280682 h 4939827"/>
              <a:gd name="connsiteX140" fmla="*/ 4807427 w 12192000"/>
              <a:gd name="connsiteY140" fmla="*/ 276835 h 4939827"/>
              <a:gd name="connsiteX141" fmla="*/ 5028933 w 12192000"/>
              <a:gd name="connsiteY141" fmla="*/ 183887 h 4939827"/>
              <a:gd name="connsiteX142" fmla="*/ 5093642 w 12192000"/>
              <a:gd name="connsiteY142" fmla="*/ 177214 h 4939827"/>
              <a:gd name="connsiteX143" fmla="*/ 5102642 w 12192000"/>
              <a:gd name="connsiteY143" fmla="*/ 186816 h 4939827"/>
              <a:gd name="connsiteX144" fmla="*/ 5193590 w 12192000"/>
              <a:gd name="connsiteY144" fmla="*/ 156458 h 4939827"/>
              <a:gd name="connsiteX145" fmla="*/ 5323922 w 12192000"/>
              <a:gd name="connsiteY145" fmla="*/ 146332 h 4939827"/>
              <a:gd name="connsiteX146" fmla="*/ 5421860 w 12192000"/>
              <a:gd name="connsiteY146" fmla="*/ 167298 h 4939827"/>
              <a:gd name="connsiteX147" fmla="*/ 5476948 w 12192000"/>
              <a:gd name="connsiteY147" fmla="*/ 173249 h 4939827"/>
              <a:gd name="connsiteX148" fmla="*/ 5516842 w 12192000"/>
              <a:gd name="connsiteY148" fmla="*/ 184018 h 4939827"/>
              <a:gd name="connsiteX149" fmla="*/ 5619415 w 12192000"/>
              <a:gd name="connsiteY149" fmla="*/ 176781 h 4939827"/>
              <a:gd name="connsiteX150" fmla="*/ 5789867 w 12192000"/>
              <a:gd name="connsiteY150" fmla="*/ 150304 h 4939827"/>
              <a:gd name="connsiteX151" fmla="*/ 5825953 w 12192000"/>
              <a:gd name="connsiteY151" fmla="*/ 147907 h 4939827"/>
              <a:gd name="connsiteX152" fmla="*/ 5856168 w 12192000"/>
              <a:gd name="connsiteY152" fmla="*/ 158719 h 4939827"/>
              <a:gd name="connsiteX153" fmla="*/ 5862476 w 12192000"/>
              <a:gd name="connsiteY153" fmla="*/ 172447 h 4939827"/>
              <a:gd name="connsiteX154" fmla="*/ 5882195 w 12192000"/>
              <a:gd name="connsiteY154" fmla="*/ 173195 h 4939827"/>
              <a:gd name="connsiteX155" fmla="*/ 5887271 w 12192000"/>
              <a:gd name="connsiteY155" fmla="*/ 176084 h 4939827"/>
              <a:gd name="connsiteX156" fmla="*/ 5921577 w 12192000"/>
              <a:gd name="connsiteY156" fmla="*/ 169858 h 4939827"/>
              <a:gd name="connsiteX157" fmla="*/ 5983240 w 12192000"/>
              <a:gd name="connsiteY157" fmla="*/ 152755 h 4939827"/>
              <a:gd name="connsiteX158" fmla="*/ 6152287 w 12192000"/>
              <a:gd name="connsiteY158" fmla="*/ 116736 h 4939827"/>
              <a:gd name="connsiteX159" fmla="*/ 6415830 w 12192000"/>
              <a:gd name="connsiteY159" fmla="*/ 136006 h 4939827"/>
              <a:gd name="connsiteX160" fmla="*/ 6756965 w 12192000"/>
              <a:gd name="connsiteY160" fmla="*/ 57636 h 4939827"/>
              <a:gd name="connsiteX161" fmla="*/ 6819400 w 12192000"/>
              <a:gd name="connsiteY161" fmla="*/ 30742 h 4939827"/>
              <a:gd name="connsiteX162" fmla="*/ 6986370 w 12192000"/>
              <a:gd name="connsiteY162" fmla="*/ 12659 h 4939827"/>
              <a:gd name="connsiteX163" fmla="*/ 6989536 w 12192000"/>
              <a:gd name="connsiteY163" fmla="*/ 14528 h 4939827"/>
              <a:gd name="connsiteX164" fmla="*/ 7015933 w 12192000"/>
              <a:gd name="connsiteY164" fmla="*/ 9653 h 4939827"/>
              <a:gd name="connsiteX165" fmla="*/ 7020592 w 12192000"/>
              <a:gd name="connsiteY165" fmla="*/ 1651 h 4939827"/>
              <a:gd name="connsiteX166" fmla="*/ 7025905 w 12192000"/>
              <a:gd name="connsiteY166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965530 w 12192000"/>
              <a:gd name="connsiteY114" fmla="*/ 245958 h 4939827"/>
              <a:gd name="connsiteX115" fmla="*/ 3103677 w 12192000"/>
              <a:gd name="connsiteY115" fmla="*/ 209527 h 4939827"/>
              <a:gd name="connsiteX116" fmla="*/ 3126759 w 12192000"/>
              <a:gd name="connsiteY116" fmla="*/ 211226 h 4939827"/>
              <a:gd name="connsiteX117" fmla="*/ 3164020 w 12192000"/>
              <a:gd name="connsiteY117" fmla="*/ 212779 h 4939827"/>
              <a:gd name="connsiteX118" fmla="*/ 3285019 w 12192000"/>
              <a:gd name="connsiteY118" fmla="*/ 220535 h 4939827"/>
              <a:gd name="connsiteX119" fmla="*/ 3365154 w 12192000"/>
              <a:gd name="connsiteY119" fmla="*/ 226416 h 4939827"/>
              <a:gd name="connsiteX120" fmla="*/ 3367507 w 12192000"/>
              <a:gd name="connsiteY120" fmla="*/ 225416 h 4939827"/>
              <a:gd name="connsiteX121" fmla="*/ 3387567 w 12192000"/>
              <a:gd name="connsiteY121" fmla="*/ 227103 h 4939827"/>
              <a:gd name="connsiteX122" fmla="*/ 3498001 w 12192000"/>
              <a:gd name="connsiteY122" fmla="*/ 231941 h 4939827"/>
              <a:gd name="connsiteX123" fmla="*/ 3561557 w 12192000"/>
              <a:gd name="connsiteY123" fmla="*/ 228095 h 4939827"/>
              <a:gd name="connsiteX124" fmla="*/ 3611920 w 12192000"/>
              <a:gd name="connsiteY124" fmla="*/ 218094 h 4939827"/>
              <a:gd name="connsiteX125" fmla="*/ 3620528 w 12192000"/>
              <a:gd name="connsiteY125" fmla="*/ 218788 h 4939827"/>
              <a:gd name="connsiteX126" fmla="*/ 3620766 w 12192000"/>
              <a:gd name="connsiteY126" fmla="*/ 218511 h 4939827"/>
              <a:gd name="connsiteX127" fmla="*/ 3629977 w 12192000"/>
              <a:gd name="connsiteY127" fmla="*/ 218664 h 4939827"/>
              <a:gd name="connsiteX128" fmla="*/ 3636217 w 12192000"/>
              <a:gd name="connsiteY128" fmla="*/ 220048 h 4939827"/>
              <a:gd name="connsiteX129" fmla="*/ 3709484 w 12192000"/>
              <a:gd name="connsiteY129" fmla="*/ 186927 h 4939827"/>
              <a:gd name="connsiteX130" fmla="*/ 3761342 w 12192000"/>
              <a:gd name="connsiteY130" fmla="*/ 177474 h 4939827"/>
              <a:gd name="connsiteX131" fmla="*/ 3799748 w 12192000"/>
              <a:gd name="connsiteY131" fmla="*/ 167154 h 4939827"/>
              <a:gd name="connsiteX132" fmla="*/ 3922756 w 12192000"/>
              <a:gd name="connsiteY132" fmla="*/ 194044 h 4939827"/>
              <a:gd name="connsiteX133" fmla="*/ 4028476 w 12192000"/>
              <a:gd name="connsiteY133" fmla="*/ 223679 h 4939827"/>
              <a:gd name="connsiteX134" fmla="*/ 4191582 w 12192000"/>
              <a:gd name="connsiteY134" fmla="*/ 238952 h 4939827"/>
              <a:gd name="connsiteX135" fmla="*/ 4251024 w 12192000"/>
              <a:gd name="connsiteY135" fmla="*/ 240874 h 4939827"/>
              <a:gd name="connsiteX136" fmla="*/ 4355275 w 12192000"/>
              <a:gd name="connsiteY136" fmla="*/ 260205 h 4939827"/>
              <a:gd name="connsiteX137" fmla="*/ 4423807 w 12192000"/>
              <a:gd name="connsiteY137" fmla="*/ 270366 h 4939827"/>
              <a:gd name="connsiteX138" fmla="*/ 4558432 w 12192000"/>
              <a:gd name="connsiteY138" fmla="*/ 269194 h 4939827"/>
              <a:gd name="connsiteX139" fmla="*/ 4635061 w 12192000"/>
              <a:gd name="connsiteY139" fmla="*/ 280682 h 4939827"/>
              <a:gd name="connsiteX140" fmla="*/ 4807427 w 12192000"/>
              <a:gd name="connsiteY140" fmla="*/ 276835 h 4939827"/>
              <a:gd name="connsiteX141" fmla="*/ 5028933 w 12192000"/>
              <a:gd name="connsiteY141" fmla="*/ 183887 h 4939827"/>
              <a:gd name="connsiteX142" fmla="*/ 5093642 w 12192000"/>
              <a:gd name="connsiteY142" fmla="*/ 177214 h 4939827"/>
              <a:gd name="connsiteX143" fmla="*/ 5102642 w 12192000"/>
              <a:gd name="connsiteY143" fmla="*/ 186816 h 4939827"/>
              <a:gd name="connsiteX144" fmla="*/ 5193590 w 12192000"/>
              <a:gd name="connsiteY144" fmla="*/ 156458 h 4939827"/>
              <a:gd name="connsiteX145" fmla="*/ 5323922 w 12192000"/>
              <a:gd name="connsiteY145" fmla="*/ 146332 h 4939827"/>
              <a:gd name="connsiteX146" fmla="*/ 5421860 w 12192000"/>
              <a:gd name="connsiteY146" fmla="*/ 167298 h 4939827"/>
              <a:gd name="connsiteX147" fmla="*/ 5476948 w 12192000"/>
              <a:gd name="connsiteY147" fmla="*/ 173249 h 4939827"/>
              <a:gd name="connsiteX148" fmla="*/ 5516842 w 12192000"/>
              <a:gd name="connsiteY148" fmla="*/ 184018 h 4939827"/>
              <a:gd name="connsiteX149" fmla="*/ 5619415 w 12192000"/>
              <a:gd name="connsiteY149" fmla="*/ 176781 h 4939827"/>
              <a:gd name="connsiteX150" fmla="*/ 5789867 w 12192000"/>
              <a:gd name="connsiteY150" fmla="*/ 150304 h 4939827"/>
              <a:gd name="connsiteX151" fmla="*/ 5825953 w 12192000"/>
              <a:gd name="connsiteY151" fmla="*/ 147907 h 4939827"/>
              <a:gd name="connsiteX152" fmla="*/ 5856168 w 12192000"/>
              <a:gd name="connsiteY152" fmla="*/ 158719 h 4939827"/>
              <a:gd name="connsiteX153" fmla="*/ 5862476 w 12192000"/>
              <a:gd name="connsiteY153" fmla="*/ 172447 h 4939827"/>
              <a:gd name="connsiteX154" fmla="*/ 5882195 w 12192000"/>
              <a:gd name="connsiteY154" fmla="*/ 173195 h 4939827"/>
              <a:gd name="connsiteX155" fmla="*/ 5887271 w 12192000"/>
              <a:gd name="connsiteY155" fmla="*/ 176084 h 4939827"/>
              <a:gd name="connsiteX156" fmla="*/ 5921577 w 12192000"/>
              <a:gd name="connsiteY156" fmla="*/ 169858 h 4939827"/>
              <a:gd name="connsiteX157" fmla="*/ 5983240 w 12192000"/>
              <a:gd name="connsiteY157" fmla="*/ 152755 h 4939827"/>
              <a:gd name="connsiteX158" fmla="*/ 6152287 w 12192000"/>
              <a:gd name="connsiteY158" fmla="*/ 116736 h 4939827"/>
              <a:gd name="connsiteX159" fmla="*/ 6415830 w 12192000"/>
              <a:gd name="connsiteY159" fmla="*/ 136006 h 4939827"/>
              <a:gd name="connsiteX160" fmla="*/ 6756965 w 12192000"/>
              <a:gd name="connsiteY160" fmla="*/ 57636 h 4939827"/>
              <a:gd name="connsiteX161" fmla="*/ 6819400 w 12192000"/>
              <a:gd name="connsiteY161" fmla="*/ 30742 h 4939827"/>
              <a:gd name="connsiteX162" fmla="*/ 6986370 w 12192000"/>
              <a:gd name="connsiteY162" fmla="*/ 12659 h 4939827"/>
              <a:gd name="connsiteX163" fmla="*/ 6989536 w 12192000"/>
              <a:gd name="connsiteY163" fmla="*/ 14528 h 4939827"/>
              <a:gd name="connsiteX164" fmla="*/ 7015933 w 12192000"/>
              <a:gd name="connsiteY164" fmla="*/ 9653 h 4939827"/>
              <a:gd name="connsiteX165" fmla="*/ 7020592 w 12192000"/>
              <a:gd name="connsiteY165" fmla="*/ 1651 h 4939827"/>
              <a:gd name="connsiteX166" fmla="*/ 7025905 w 12192000"/>
              <a:gd name="connsiteY166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54496 w 12192000"/>
              <a:gd name="connsiteY112" fmla="*/ 315431 h 4939827"/>
              <a:gd name="connsiteX113" fmla="*/ 2788947 w 12192000"/>
              <a:gd name="connsiteY113" fmla="*/ 250375 h 4939827"/>
              <a:gd name="connsiteX114" fmla="*/ 2965530 w 12192000"/>
              <a:gd name="connsiteY114" fmla="*/ 245958 h 4939827"/>
              <a:gd name="connsiteX115" fmla="*/ 3103677 w 12192000"/>
              <a:gd name="connsiteY115" fmla="*/ 209527 h 4939827"/>
              <a:gd name="connsiteX116" fmla="*/ 3126759 w 12192000"/>
              <a:gd name="connsiteY116" fmla="*/ 211226 h 4939827"/>
              <a:gd name="connsiteX117" fmla="*/ 3164020 w 12192000"/>
              <a:gd name="connsiteY117" fmla="*/ 212779 h 4939827"/>
              <a:gd name="connsiteX118" fmla="*/ 3285019 w 12192000"/>
              <a:gd name="connsiteY118" fmla="*/ 220535 h 4939827"/>
              <a:gd name="connsiteX119" fmla="*/ 3365154 w 12192000"/>
              <a:gd name="connsiteY119" fmla="*/ 226416 h 4939827"/>
              <a:gd name="connsiteX120" fmla="*/ 3367507 w 12192000"/>
              <a:gd name="connsiteY120" fmla="*/ 225416 h 4939827"/>
              <a:gd name="connsiteX121" fmla="*/ 3387567 w 12192000"/>
              <a:gd name="connsiteY121" fmla="*/ 227103 h 4939827"/>
              <a:gd name="connsiteX122" fmla="*/ 3498001 w 12192000"/>
              <a:gd name="connsiteY122" fmla="*/ 231941 h 4939827"/>
              <a:gd name="connsiteX123" fmla="*/ 3561557 w 12192000"/>
              <a:gd name="connsiteY123" fmla="*/ 228095 h 4939827"/>
              <a:gd name="connsiteX124" fmla="*/ 3611920 w 12192000"/>
              <a:gd name="connsiteY124" fmla="*/ 218094 h 4939827"/>
              <a:gd name="connsiteX125" fmla="*/ 3620528 w 12192000"/>
              <a:gd name="connsiteY125" fmla="*/ 218788 h 4939827"/>
              <a:gd name="connsiteX126" fmla="*/ 3620766 w 12192000"/>
              <a:gd name="connsiteY126" fmla="*/ 218511 h 4939827"/>
              <a:gd name="connsiteX127" fmla="*/ 3629977 w 12192000"/>
              <a:gd name="connsiteY127" fmla="*/ 218664 h 4939827"/>
              <a:gd name="connsiteX128" fmla="*/ 3636217 w 12192000"/>
              <a:gd name="connsiteY128" fmla="*/ 220048 h 4939827"/>
              <a:gd name="connsiteX129" fmla="*/ 3709484 w 12192000"/>
              <a:gd name="connsiteY129" fmla="*/ 186927 h 4939827"/>
              <a:gd name="connsiteX130" fmla="*/ 3761342 w 12192000"/>
              <a:gd name="connsiteY130" fmla="*/ 177474 h 4939827"/>
              <a:gd name="connsiteX131" fmla="*/ 3799748 w 12192000"/>
              <a:gd name="connsiteY131" fmla="*/ 167154 h 4939827"/>
              <a:gd name="connsiteX132" fmla="*/ 3922756 w 12192000"/>
              <a:gd name="connsiteY132" fmla="*/ 194044 h 4939827"/>
              <a:gd name="connsiteX133" fmla="*/ 4028476 w 12192000"/>
              <a:gd name="connsiteY133" fmla="*/ 223679 h 4939827"/>
              <a:gd name="connsiteX134" fmla="*/ 4191582 w 12192000"/>
              <a:gd name="connsiteY134" fmla="*/ 238952 h 4939827"/>
              <a:gd name="connsiteX135" fmla="*/ 4251024 w 12192000"/>
              <a:gd name="connsiteY135" fmla="*/ 240874 h 4939827"/>
              <a:gd name="connsiteX136" fmla="*/ 4355275 w 12192000"/>
              <a:gd name="connsiteY136" fmla="*/ 260205 h 4939827"/>
              <a:gd name="connsiteX137" fmla="*/ 4423807 w 12192000"/>
              <a:gd name="connsiteY137" fmla="*/ 270366 h 4939827"/>
              <a:gd name="connsiteX138" fmla="*/ 4558432 w 12192000"/>
              <a:gd name="connsiteY138" fmla="*/ 269194 h 4939827"/>
              <a:gd name="connsiteX139" fmla="*/ 4635061 w 12192000"/>
              <a:gd name="connsiteY139" fmla="*/ 280682 h 4939827"/>
              <a:gd name="connsiteX140" fmla="*/ 4807427 w 12192000"/>
              <a:gd name="connsiteY140" fmla="*/ 276835 h 4939827"/>
              <a:gd name="connsiteX141" fmla="*/ 5028933 w 12192000"/>
              <a:gd name="connsiteY141" fmla="*/ 183887 h 4939827"/>
              <a:gd name="connsiteX142" fmla="*/ 5093642 w 12192000"/>
              <a:gd name="connsiteY142" fmla="*/ 177214 h 4939827"/>
              <a:gd name="connsiteX143" fmla="*/ 5102642 w 12192000"/>
              <a:gd name="connsiteY143" fmla="*/ 186816 h 4939827"/>
              <a:gd name="connsiteX144" fmla="*/ 5193590 w 12192000"/>
              <a:gd name="connsiteY144" fmla="*/ 156458 h 4939827"/>
              <a:gd name="connsiteX145" fmla="*/ 5323922 w 12192000"/>
              <a:gd name="connsiteY145" fmla="*/ 146332 h 4939827"/>
              <a:gd name="connsiteX146" fmla="*/ 5421860 w 12192000"/>
              <a:gd name="connsiteY146" fmla="*/ 167298 h 4939827"/>
              <a:gd name="connsiteX147" fmla="*/ 5476948 w 12192000"/>
              <a:gd name="connsiteY147" fmla="*/ 173249 h 4939827"/>
              <a:gd name="connsiteX148" fmla="*/ 5516842 w 12192000"/>
              <a:gd name="connsiteY148" fmla="*/ 184018 h 4939827"/>
              <a:gd name="connsiteX149" fmla="*/ 5619415 w 12192000"/>
              <a:gd name="connsiteY149" fmla="*/ 176781 h 4939827"/>
              <a:gd name="connsiteX150" fmla="*/ 5789867 w 12192000"/>
              <a:gd name="connsiteY150" fmla="*/ 150304 h 4939827"/>
              <a:gd name="connsiteX151" fmla="*/ 5825953 w 12192000"/>
              <a:gd name="connsiteY151" fmla="*/ 147907 h 4939827"/>
              <a:gd name="connsiteX152" fmla="*/ 5856168 w 12192000"/>
              <a:gd name="connsiteY152" fmla="*/ 158719 h 4939827"/>
              <a:gd name="connsiteX153" fmla="*/ 5862476 w 12192000"/>
              <a:gd name="connsiteY153" fmla="*/ 172447 h 4939827"/>
              <a:gd name="connsiteX154" fmla="*/ 5882195 w 12192000"/>
              <a:gd name="connsiteY154" fmla="*/ 173195 h 4939827"/>
              <a:gd name="connsiteX155" fmla="*/ 5887271 w 12192000"/>
              <a:gd name="connsiteY155" fmla="*/ 176084 h 4939827"/>
              <a:gd name="connsiteX156" fmla="*/ 5921577 w 12192000"/>
              <a:gd name="connsiteY156" fmla="*/ 169858 h 4939827"/>
              <a:gd name="connsiteX157" fmla="*/ 5983240 w 12192000"/>
              <a:gd name="connsiteY157" fmla="*/ 152755 h 4939827"/>
              <a:gd name="connsiteX158" fmla="*/ 6152287 w 12192000"/>
              <a:gd name="connsiteY158" fmla="*/ 116736 h 4939827"/>
              <a:gd name="connsiteX159" fmla="*/ 6415830 w 12192000"/>
              <a:gd name="connsiteY159" fmla="*/ 136006 h 4939827"/>
              <a:gd name="connsiteX160" fmla="*/ 6756965 w 12192000"/>
              <a:gd name="connsiteY160" fmla="*/ 57636 h 4939827"/>
              <a:gd name="connsiteX161" fmla="*/ 6819400 w 12192000"/>
              <a:gd name="connsiteY161" fmla="*/ 30742 h 4939827"/>
              <a:gd name="connsiteX162" fmla="*/ 6986370 w 12192000"/>
              <a:gd name="connsiteY162" fmla="*/ 12659 h 4939827"/>
              <a:gd name="connsiteX163" fmla="*/ 6989536 w 12192000"/>
              <a:gd name="connsiteY163" fmla="*/ 14528 h 4939827"/>
              <a:gd name="connsiteX164" fmla="*/ 7015933 w 12192000"/>
              <a:gd name="connsiteY164" fmla="*/ 9653 h 4939827"/>
              <a:gd name="connsiteX165" fmla="*/ 7020592 w 12192000"/>
              <a:gd name="connsiteY165" fmla="*/ 1651 h 4939827"/>
              <a:gd name="connsiteX166" fmla="*/ 7025905 w 12192000"/>
              <a:gd name="connsiteY166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79617 w 12192000"/>
              <a:gd name="connsiteY112" fmla="*/ 305383 h 4939827"/>
              <a:gd name="connsiteX113" fmla="*/ 2788947 w 12192000"/>
              <a:gd name="connsiteY113" fmla="*/ 250375 h 4939827"/>
              <a:gd name="connsiteX114" fmla="*/ 2965530 w 12192000"/>
              <a:gd name="connsiteY114" fmla="*/ 245958 h 4939827"/>
              <a:gd name="connsiteX115" fmla="*/ 3103677 w 12192000"/>
              <a:gd name="connsiteY115" fmla="*/ 209527 h 4939827"/>
              <a:gd name="connsiteX116" fmla="*/ 3126759 w 12192000"/>
              <a:gd name="connsiteY116" fmla="*/ 211226 h 4939827"/>
              <a:gd name="connsiteX117" fmla="*/ 3164020 w 12192000"/>
              <a:gd name="connsiteY117" fmla="*/ 212779 h 4939827"/>
              <a:gd name="connsiteX118" fmla="*/ 3285019 w 12192000"/>
              <a:gd name="connsiteY118" fmla="*/ 220535 h 4939827"/>
              <a:gd name="connsiteX119" fmla="*/ 3365154 w 12192000"/>
              <a:gd name="connsiteY119" fmla="*/ 226416 h 4939827"/>
              <a:gd name="connsiteX120" fmla="*/ 3367507 w 12192000"/>
              <a:gd name="connsiteY120" fmla="*/ 225416 h 4939827"/>
              <a:gd name="connsiteX121" fmla="*/ 3387567 w 12192000"/>
              <a:gd name="connsiteY121" fmla="*/ 227103 h 4939827"/>
              <a:gd name="connsiteX122" fmla="*/ 3498001 w 12192000"/>
              <a:gd name="connsiteY122" fmla="*/ 231941 h 4939827"/>
              <a:gd name="connsiteX123" fmla="*/ 3561557 w 12192000"/>
              <a:gd name="connsiteY123" fmla="*/ 228095 h 4939827"/>
              <a:gd name="connsiteX124" fmla="*/ 3611920 w 12192000"/>
              <a:gd name="connsiteY124" fmla="*/ 218094 h 4939827"/>
              <a:gd name="connsiteX125" fmla="*/ 3620528 w 12192000"/>
              <a:gd name="connsiteY125" fmla="*/ 218788 h 4939827"/>
              <a:gd name="connsiteX126" fmla="*/ 3620766 w 12192000"/>
              <a:gd name="connsiteY126" fmla="*/ 218511 h 4939827"/>
              <a:gd name="connsiteX127" fmla="*/ 3629977 w 12192000"/>
              <a:gd name="connsiteY127" fmla="*/ 218664 h 4939827"/>
              <a:gd name="connsiteX128" fmla="*/ 3636217 w 12192000"/>
              <a:gd name="connsiteY128" fmla="*/ 220048 h 4939827"/>
              <a:gd name="connsiteX129" fmla="*/ 3709484 w 12192000"/>
              <a:gd name="connsiteY129" fmla="*/ 186927 h 4939827"/>
              <a:gd name="connsiteX130" fmla="*/ 3761342 w 12192000"/>
              <a:gd name="connsiteY130" fmla="*/ 177474 h 4939827"/>
              <a:gd name="connsiteX131" fmla="*/ 3799748 w 12192000"/>
              <a:gd name="connsiteY131" fmla="*/ 167154 h 4939827"/>
              <a:gd name="connsiteX132" fmla="*/ 3922756 w 12192000"/>
              <a:gd name="connsiteY132" fmla="*/ 194044 h 4939827"/>
              <a:gd name="connsiteX133" fmla="*/ 4028476 w 12192000"/>
              <a:gd name="connsiteY133" fmla="*/ 223679 h 4939827"/>
              <a:gd name="connsiteX134" fmla="*/ 4191582 w 12192000"/>
              <a:gd name="connsiteY134" fmla="*/ 238952 h 4939827"/>
              <a:gd name="connsiteX135" fmla="*/ 4251024 w 12192000"/>
              <a:gd name="connsiteY135" fmla="*/ 240874 h 4939827"/>
              <a:gd name="connsiteX136" fmla="*/ 4355275 w 12192000"/>
              <a:gd name="connsiteY136" fmla="*/ 260205 h 4939827"/>
              <a:gd name="connsiteX137" fmla="*/ 4423807 w 12192000"/>
              <a:gd name="connsiteY137" fmla="*/ 270366 h 4939827"/>
              <a:gd name="connsiteX138" fmla="*/ 4558432 w 12192000"/>
              <a:gd name="connsiteY138" fmla="*/ 269194 h 4939827"/>
              <a:gd name="connsiteX139" fmla="*/ 4635061 w 12192000"/>
              <a:gd name="connsiteY139" fmla="*/ 280682 h 4939827"/>
              <a:gd name="connsiteX140" fmla="*/ 4807427 w 12192000"/>
              <a:gd name="connsiteY140" fmla="*/ 276835 h 4939827"/>
              <a:gd name="connsiteX141" fmla="*/ 5028933 w 12192000"/>
              <a:gd name="connsiteY141" fmla="*/ 183887 h 4939827"/>
              <a:gd name="connsiteX142" fmla="*/ 5093642 w 12192000"/>
              <a:gd name="connsiteY142" fmla="*/ 177214 h 4939827"/>
              <a:gd name="connsiteX143" fmla="*/ 5102642 w 12192000"/>
              <a:gd name="connsiteY143" fmla="*/ 186816 h 4939827"/>
              <a:gd name="connsiteX144" fmla="*/ 5193590 w 12192000"/>
              <a:gd name="connsiteY144" fmla="*/ 156458 h 4939827"/>
              <a:gd name="connsiteX145" fmla="*/ 5323922 w 12192000"/>
              <a:gd name="connsiteY145" fmla="*/ 146332 h 4939827"/>
              <a:gd name="connsiteX146" fmla="*/ 5421860 w 12192000"/>
              <a:gd name="connsiteY146" fmla="*/ 167298 h 4939827"/>
              <a:gd name="connsiteX147" fmla="*/ 5476948 w 12192000"/>
              <a:gd name="connsiteY147" fmla="*/ 173249 h 4939827"/>
              <a:gd name="connsiteX148" fmla="*/ 5516842 w 12192000"/>
              <a:gd name="connsiteY148" fmla="*/ 184018 h 4939827"/>
              <a:gd name="connsiteX149" fmla="*/ 5619415 w 12192000"/>
              <a:gd name="connsiteY149" fmla="*/ 176781 h 4939827"/>
              <a:gd name="connsiteX150" fmla="*/ 5789867 w 12192000"/>
              <a:gd name="connsiteY150" fmla="*/ 150304 h 4939827"/>
              <a:gd name="connsiteX151" fmla="*/ 5825953 w 12192000"/>
              <a:gd name="connsiteY151" fmla="*/ 147907 h 4939827"/>
              <a:gd name="connsiteX152" fmla="*/ 5856168 w 12192000"/>
              <a:gd name="connsiteY152" fmla="*/ 158719 h 4939827"/>
              <a:gd name="connsiteX153" fmla="*/ 5862476 w 12192000"/>
              <a:gd name="connsiteY153" fmla="*/ 172447 h 4939827"/>
              <a:gd name="connsiteX154" fmla="*/ 5882195 w 12192000"/>
              <a:gd name="connsiteY154" fmla="*/ 173195 h 4939827"/>
              <a:gd name="connsiteX155" fmla="*/ 5887271 w 12192000"/>
              <a:gd name="connsiteY155" fmla="*/ 176084 h 4939827"/>
              <a:gd name="connsiteX156" fmla="*/ 5921577 w 12192000"/>
              <a:gd name="connsiteY156" fmla="*/ 169858 h 4939827"/>
              <a:gd name="connsiteX157" fmla="*/ 5983240 w 12192000"/>
              <a:gd name="connsiteY157" fmla="*/ 152755 h 4939827"/>
              <a:gd name="connsiteX158" fmla="*/ 6152287 w 12192000"/>
              <a:gd name="connsiteY158" fmla="*/ 116736 h 4939827"/>
              <a:gd name="connsiteX159" fmla="*/ 6415830 w 12192000"/>
              <a:gd name="connsiteY159" fmla="*/ 136006 h 4939827"/>
              <a:gd name="connsiteX160" fmla="*/ 6756965 w 12192000"/>
              <a:gd name="connsiteY160" fmla="*/ 57636 h 4939827"/>
              <a:gd name="connsiteX161" fmla="*/ 6819400 w 12192000"/>
              <a:gd name="connsiteY161" fmla="*/ 30742 h 4939827"/>
              <a:gd name="connsiteX162" fmla="*/ 6986370 w 12192000"/>
              <a:gd name="connsiteY162" fmla="*/ 12659 h 4939827"/>
              <a:gd name="connsiteX163" fmla="*/ 6989536 w 12192000"/>
              <a:gd name="connsiteY163" fmla="*/ 14528 h 4939827"/>
              <a:gd name="connsiteX164" fmla="*/ 7015933 w 12192000"/>
              <a:gd name="connsiteY164" fmla="*/ 9653 h 4939827"/>
              <a:gd name="connsiteX165" fmla="*/ 7020592 w 12192000"/>
              <a:gd name="connsiteY165" fmla="*/ 1651 h 4939827"/>
              <a:gd name="connsiteX166" fmla="*/ 7025905 w 12192000"/>
              <a:gd name="connsiteY166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79617 w 12192000"/>
              <a:gd name="connsiteY112" fmla="*/ 305383 h 4939827"/>
              <a:gd name="connsiteX113" fmla="*/ 2788947 w 12192000"/>
              <a:gd name="connsiteY113" fmla="*/ 250375 h 4939827"/>
              <a:gd name="connsiteX114" fmla="*/ 2965530 w 12192000"/>
              <a:gd name="connsiteY114" fmla="*/ 245958 h 4939827"/>
              <a:gd name="connsiteX115" fmla="*/ 3103677 w 12192000"/>
              <a:gd name="connsiteY115" fmla="*/ 209527 h 4939827"/>
              <a:gd name="connsiteX116" fmla="*/ 3126759 w 12192000"/>
              <a:gd name="connsiteY116" fmla="*/ 211226 h 4939827"/>
              <a:gd name="connsiteX117" fmla="*/ 3164020 w 12192000"/>
              <a:gd name="connsiteY117" fmla="*/ 212779 h 4939827"/>
              <a:gd name="connsiteX118" fmla="*/ 3285019 w 12192000"/>
              <a:gd name="connsiteY118" fmla="*/ 220535 h 4939827"/>
              <a:gd name="connsiteX119" fmla="*/ 3365154 w 12192000"/>
              <a:gd name="connsiteY119" fmla="*/ 226416 h 4939827"/>
              <a:gd name="connsiteX120" fmla="*/ 3367507 w 12192000"/>
              <a:gd name="connsiteY120" fmla="*/ 225416 h 4939827"/>
              <a:gd name="connsiteX121" fmla="*/ 3387567 w 12192000"/>
              <a:gd name="connsiteY121" fmla="*/ 227103 h 4939827"/>
              <a:gd name="connsiteX122" fmla="*/ 3498001 w 12192000"/>
              <a:gd name="connsiteY122" fmla="*/ 231941 h 4939827"/>
              <a:gd name="connsiteX123" fmla="*/ 3561557 w 12192000"/>
              <a:gd name="connsiteY123" fmla="*/ 228095 h 4939827"/>
              <a:gd name="connsiteX124" fmla="*/ 3611920 w 12192000"/>
              <a:gd name="connsiteY124" fmla="*/ 218094 h 4939827"/>
              <a:gd name="connsiteX125" fmla="*/ 3620528 w 12192000"/>
              <a:gd name="connsiteY125" fmla="*/ 218788 h 4939827"/>
              <a:gd name="connsiteX126" fmla="*/ 3620766 w 12192000"/>
              <a:gd name="connsiteY126" fmla="*/ 218511 h 4939827"/>
              <a:gd name="connsiteX127" fmla="*/ 3629977 w 12192000"/>
              <a:gd name="connsiteY127" fmla="*/ 218664 h 4939827"/>
              <a:gd name="connsiteX128" fmla="*/ 3636217 w 12192000"/>
              <a:gd name="connsiteY128" fmla="*/ 220048 h 4939827"/>
              <a:gd name="connsiteX129" fmla="*/ 3709484 w 12192000"/>
              <a:gd name="connsiteY129" fmla="*/ 186927 h 4939827"/>
              <a:gd name="connsiteX130" fmla="*/ 3761342 w 12192000"/>
              <a:gd name="connsiteY130" fmla="*/ 177474 h 4939827"/>
              <a:gd name="connsiteX131" fmla="*/ 3799748 w 12192000"/>
              <a:gd name="connsiteY131" fmla="*/ 167154 h 4939827"/>
              <a:gd name="connsiteX132" fmla="*/ 3922756 w 12192000"/>
              <a:gd name="connsiteY132" fmla="*/ 194044 h 4939827"/>
              <a:gd name="connsiteX133" fmla="*/ 4028476 w 12192000"/>
              <a:gd name="connsiteY133" fmla="*/ 223679 h 4939827"/>
              <a:gd name="connsiteX134" fmla="*/ 4191582 w 12192000"/>
              <a:gd name="connsiteY134" fmla="*/ 238952 h 4939827"/>
              <a:gd name="connsiteX135" fmla="*/ 4251024 w 12192000"/>
              <a:gd name="connsiteY135" fmla="*/ 240874 h 4939827"/>
              <a:gd name="connsiteX136" fmla="*/ 4355275 w 12192000"/>
              <a:gd name="connsiteY136" fmla="*/ 260205 h 4939827"/>
              <a:gd name="connsiteX137" fmla="*/ 4423807 w 12192000"/>
              <a:gd name="connsiteY137" fmla="*/ 270366 h 4939827"/>
              <a:gd name="connsiteX138" fmla="*/ 4558432 w 12192000"/>
              <a:gd name="connsiteY138" fmla="*/ 269194 h 4939827"/>
              <a:gd name="connsiteX139" fmla="*/ 4635061 w 12192000"/>
              <a:gd name="connsiteY139" fmla="*/ 280682 h 4939827"/>
              <a:gd name="connsiteX140" fmla="*/ 4807427 w 12192000"/>
              <a:gd name="connsiteY140" fmla="*/ 276835 h 4939827"/>
              <a:gd name="connsiteX141" fmla="*/ 5028933 w 12192000"/>
              <a:gd name="connsiteY141" fmla="*/ 183887 h 4939827"/>
              <a:gd name="connsiteX142" fmla="*/ 5093642 w 12192000"/>
              <a:gd name="connsiteY142" fmla="*/ 177214 h 4939827"/>
              <a:gd name="connsiteX143" fmla="*/ 5102642 w 12192000"/>
              <a:gd name="connsiteY143" fmla="*/ 186816 h 4939827"/>
              <a:gd name="connsiteX144" fmla="*/ 5193590 w 12192000"/>
              <a:gd name="connsiteY144" fmla="*/ 156458 h 4939827"/>
              <a:gd name="connsiteX145" fmla="*/ 5323922 w 12192000"/>
              <a:gd name="connsiteY145" fmla="*/ 146332 h 4939827"/>
              <a:gd name="connsiteX146" fmla="*/ 5421860 w 12192000"/>
              <a:gd name="connsiteY146" fmla="*/ 167298 h 4939827"/>
              <a:gd name="connsiteX147" fmla="*/ 5476948 w 12192000"/>
              <a:gd name="connsiteY147" fmla="*/ 173249 h 4939827"/>
              <a:gd name="connsiteX148" fmla="*/ 5516842 w 12192000"/>
              <a:gd name="connsiteY148" fmla="*/ 184018 h 4939827"/>
              <a:gd name="connsiteX149" fmla="*/ 5619415 w 12192000"/>
              <a:gd name="connsiteY149" fmla="*/ 176781 h 4939827"/>
              <a:gd name="connsiteX150" fmla="*/ 5789867 w 12192000"/>
              <a:gd name="connsiteY150" fmla="*/ 150304 h 4939827"/>
              <a:gd name="connsiteX151" fmla="*/ 5825953 w 12192000"/>
              <a:gd name="connsiteY151" fmla="*/ 147907 h 4939827"/>
              <a:gd name="connsiteX152" fmla="*/ 5856168 w 12192000"/>
              <a:gd name="connsiteY152" fmla="*/ 158719 h 4939827"/>
              <a:gd name="connsiteX153" fmla="*/ 5862476 w 12192000"/>
              <a:gd name="connsiteY153" fmla="*/ 172447 h 4939827"/>
              <a:gd name="connsiteX154" fmla="*/ 5882195 w 12192000"/>
              <a:gd name="connsiteY154" fmla="*/ 173195 h 4939827"/>
              <a:gd name="connsiteX155" fmla="*/ 5887271 w 12192000"/>
              <a:gd name="connsiteY155" fmla="*/ 176084 h 4939827"/>
              <a:gd name="connsiteX156" fmla="*/ 5921577 w 12192000"/>
              <a:gd name="connsiteY156" fmla="*/ 169858 h 4939827"/>
              <a:gd name="connsiteX157" fmla="*/ 5983240 w 12192000"/>
              <a:gd name="connsiteY157" fmla="*/ 152755 h 4939827"/>
              <a:gd name="connsiteX158" fmla="*/ 6152287 w 12192000"/>
              <a:gd name="connsiteY158" fmla="*/ 116736 h 4939827"/>
              <a:gd name="connsiteX159" fmla="*/ 6415830 w 12192000"/>
              <a:gd name="connsiteY159" fmla="*/ 136006 h 4939827"/>
              <a:gd name="connsiteX160" fmla="*/ 6756965 w 12192000"/>
              <a:gd name="connsiteY160" fmla="*/ 57636 h 4939827"/>
              <a:gd name="connsiteX161" fmla="*/ 6819400 w 12192000"/>
              <a:gd name="connsiteY161" fmla="*/ 30742 h 4939827"/>
              <a:gd name="connsiteX162" fmla="*/ 6986370 w 12192000"/>
              <a:gd name="connsiteY162" fmla="*/ 12659 h 4939827"/>
              <a:gd name="connsiteX163" fmla="*/ 6989536 w 12192000"/>
              <a:gd name="connsiteY163" fmla="*/ 14528 h 4939827"/>
              <a:gd name="connsiteX164" fmla="*/ 7015933 w 12192000"/>
              <a:gd name="connsiteY164" fmla="*/ 9653 h 4939827"/>
              <a:gd name="connsiteX165" fmla="*/ 7020592 w 12192000"/>
              <a:gd name="connsiteY165" fmla="*/ 1651 h 4939827"/>
              <a:gd name="connsiteX166" fmla="*/ 7025905 w 12192000"/>
              <a:gd name="connsiteY166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79617 w 12192000"/>
              <a:gd name="connsiteY112" fmla="*/ 305383 h 4939827"/>
              <a:gd name="connsiteX113" fmla="*/ 2788947 w 12192000"/>
              <a:gd name="connsiteY113" fmla="*/ 250375 h 4939827"/>
              <a:gd name="connsiteX114" fmla="*/ 2965530 w 12192000"/>
              <a:gd name="connsiteY114" fmla="*/ 245958 h 4939827"/>
              <a:gd name="connsiteX115" fmla="*/ 3103677 w 12192000"/>
              <a:gd name="connsiteY115" fmla="*/ 209527 h 4939827"/>
              <a:gd name="connsiteX116" fmla="*/ 3126759 w 12192000"/>
              <a:gd name="connsiteY116" fmla="*/ 211226 h 4939827"/>
              <a:gd name="connsiteX117" fmla="*/ 3164020 w 12192000"/>
              <a:gd name="connsiteY117" fmla="*/ 212779 h 4939827"/>
              <a:gd name="connsiteX118" fmla="*/ 3285019 w 12192000"/>
              <a:gd name="connsiteY118" fmla="*/ 220535 h 4939827"/>
              <a:gd name="connsiteX119" fmla="*/ 3365154 w 12192000"/>
              <a:gd name="connsiteY119" fmla="*/ 226416 h 4939827"/>
              <a:gd name="connsiteX120" fmla="*/ 3367507 w 12192000"/>
              <a:gd name="connsiteY120" fmla="*/ 225416 h 4939827"/>
              <a:gd name="connsiteX121" fmla="*/ 3387567 w 12192000"/>
              <a:gd name="connsiteY121" fmla="*/ 227103 h 4939827"/>
              <a:gd name="connsiteX122" fmla="*/ 3498001 w 12192000"/>
              <a:gd name="connsiteY122" fmla="*/ 231941 h 4939827"/>
              <a:gd name="connsiteX123" fmla="*/ 3561557 w 12192000"/>
              <a:gd name="connsiteY123" fmla="*/ 228095 h 4939827"/>
              <a:gd name="connsiteX124" fmla="*/ 3611920 w 12192000"/>
              <a:gd name="connsiteY124" fmla="*/ 218094 h 4939827"/>
              <a:gd name="connsiteX125" fmla="*/ 3620528 w 12192000"/>
              <a:gd name="connsiteY125" fmla="*/ 218788 h 4939827"/>
              <a:gd name="connsiteX126" fmla="*/ 3620766 w 12192000"/>
              <a:gd name="connsiteY126" fmla="*/ 218511 h 4939827"/>
              <a:gd name="connsiteX127" fmla="*/ 3629977 w 12192000"/>
              <a:gd name="connsiteY127" fmla="*/ 218664 h 4939827"/>
              <a:gd name="connsiteX128" fmla="*/ 3636217 w 12192000"/>
              <a:gd name="connsiteY128" fmla="*/ 220048 h 4939827"/>
              <a:gd name="connsiteX129" fmla="*/ 3709484 w 12192000"/>
              <a:gd name="connsiteY129" fmla="*/ 186927 h 4939827"/>
              <a:gd name="connsiteX130" fmla="*/ 3761342 w 12192000"/>
              <a:gd name="connsiteY130" fmla="*/ 177474 h 4939827"/>
              <a:gd name="connsiteX131" fmla="*/ 3799748 w 12192000"/>
              <a:gd name="connsiteY131" fmla="*/ 167154 h 4939827"/>
              <a:gd name="connsiteX132" fmla="*/ 3922756 w 12192000"/>
              <a:gd name="connsiteY132" fmla="*/ 194044 h 4939827"/>
              <a:gd name="connsiteX133" fmla="*/ 4028476 w 12192000"/>
              <a:gd name="connsiteY133" fmla="*/ 223679 h 4939827"/>
              <a:gd name="connsiteX134" fmla="*/ 4191582 w 12192000"/>
              <a:gd name="connsiteY134" fmla="*/ 238952 h 4939827"/>
              <a:gd name="connsiteX135" fmla="*/ 4251024 w 12192000"/>
              <a:gd name="connsiteY135" fmla="*/ 240874 h 4939827"/>
              <a:gd name="connsiteX136" fmla="*/ 4355275 w 12192000"/>
              <a:gd name="connsiteY136" fmla="*/ 260205 h 4939827"/>
              <a:gd name="connsiteX137" fmla="*/ 4423807 w 12192000"/>
              <a:gd name="connsiteY137" fmla="*/ 270366 h 4939827"/>
              <a:gd name="connsiteX138" fmla="*/ 4558432 w 12192000"/>
              <a:gd name="connsiteY138" fmla="*/ 269194 h 4939827"/>
              <a:gd name="connsiteX139" fmla="*/ 4635061 w 12192000"/>
              <a:gd name="connsiteY139" fmla="*/ 280682 h 4939827"/>
              <a:gd name="connsiteX140" fmla="*/ 4807427 w 12192000"/>
              <a:gd name="connsiteY140" fmla="*/ 276835 h 4939827"/>
              <a:gd name="connsiteX141" fmla="*/ 5028933 w 12192000"/>
              <a:gd name="connsiteY141" fmla="*/ 183887 h 4939827"/>
              <a:gd name="connsiteX142" fmla="*/ 5093642 w 12192000"/>
              <a:gd name="connsiteY142" fmla="*/ 177214 h 4939827"/>
              <a:gd name="connsiteX143" fmla="*/ 5102642 w 12192000"/>
              <a:gd name="connsiteY143" fmla="*/ 186816 h 4939827"/>
              <a:gd name="connsiteX144" fmla="*/ 5193590 w 12192000"/>
              <a:gd name="connsiteY144" fmla="*/ 156458 h 4939827"/>
              <a:gd name="connsiteX145" fmla="*/ 5323922 w 12192000"/>
              <a:gd name="connsiteY145" fmla="*/ 146332 h 4939827"/>
              <a:gd name="connsiteX146" fmla="*/ 5421860 w 12192000"/>
              <a:gd name="connsiteY146" fmla="*/ 167298 h 4939827"/>
              <a:gd name="connsiteX147" fmla="*/ 5476948 w 12192000"/>
              <a:gd name="connsiteY147" fmla="*/ 173249 h 4939827"/>
              <a:gd name="connsiteX148" fmla="*/ 5516842 w 12192000"/>
              <a:gd name="connsiteY148" fmla="*/ 184018 h 4939827"/>
              <a:gd name="connsiteX149" fmla="*/ 5619415 w 12192000"/>
              <a:gd name="connsiteY149" fmla="*/ 176781 h 4939827"/>
              <a:gd name="connsiteX150" fmla="*/ 5789867 w 12192000"/>
              <a:gd name="connsiteY150" fmla="*/ 150304 h 4939827"/>
              <a:gd name="connsiteX151" fmla="*/ 5825953 w 12192000"/>
              <a:gd name="connsiteY151" fmla="*/ 147907 h 4939827"/>
              <a:gd name="connsiteX152" fmla="*/ 5856168 w 12192000"/>
              <a:gd name="connsiteY152" fmla="*/ 158719 h 4939827"/>
              <a:gd name="connsiteX153" fmla="*/ 5862476 w 12192000"/>
              <a:gd name="connsiteY153" fmla="*/ 172447 h 4939827"/>
              <a:gd name="connsiteX154" fmla="*/ 5882195 w 12192000"/>
              <a:gd name="connsiteY154" fmla="*/ 173195 h 4939827"/>
              <a:gd name="connsiteX155" fmla="*/ 5887271 w 12192000"/>
              <a:gd name="connsiteY155" fmla="*/ 176084 h 4939827"/>
              <a:gd name="connsiteX156" fmla="*/ 5921577 w 12192000"/>
              <a:gd name="connsiteY156" fmla="*/ 169858 h 4939827"/>
              <a:gd name="connsiteX157" fmla="*/ 5983240 w 12192000"/>
              <a:gd name="connsiteY157" fmla="*/ 152755 h 4939827"/>
              <a:gd name="connsiteX158" fmla="*/ 6152287 w 12192000"/>
              <a:gd name="connsiteY158" fmla="*/ 116736 h 4939827"/>
              <a:gd name="connsiteX159" fmla="*/ 6415830 w 12192000"/>
              <a:gd name="connsiteY159" fmla="*/ 136006 h 4939827"/>
              <a:gd name="connsiteX160" fmla="*/ 6756965 w 12192000"/>
              <a:gd name="connsiteY160" fmla="*/ 57636 h 4939827"/>
              <a:gd name="connsiteX161" fmla="*/ 6819400 w 12192000"/>
              <a:gd name="connsiteY161" fmla="*/ 30742 h 4939827"/>
              <a:gd name="connsiteX162" fmla="*/ 6986370 w 12192000"/>
              <a:gd name="connsiteY162" fmla="*/ 12659 h 4939827"/>
              <a:gd name="connsiteX163" fmla="*/ 6989536 w 12192000"/>
              <a:gd name="connsiteY163" fmla="*/ 14528 h 4939827"/>
              <a:gd name="connsiteX164" fmla="*/ 7015933 w 12192000"/>
              <a:gd name="connsiteY164" fmla="*/ 9653 h 4939827"/>
              <a:gd name="connsiteX165" fmla="*/ 7020592 w 12192000"/>
              <a:gd name="connsiteY165" fmla="*/ 1651 h 4939827"/>
              <a:gd name="connsiteX166" fmla="*/ 7025905 w 12192000"/>
              <a:gd name="connsiteY166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62377 w 12192000"/>
              <a:gd name="connsiteY55" fmla="*/ 286635 h 4939827"/>
              <a:gd name="connsiteX56" fmla="*/ 9287089 w 12192000"/>
              <a:gd name="connsiteY56" fmla="*/ 303891 h 4939827"/>
              <a:gd name="connsiteX57" fmla="*/ 9371484 w 12192000"/>
              <a:gd name="connsiteY57" fmla="*/ 329634 h 4939827"/>
              <a:gd name="connsiteX58" fmla="*/ 9404829 w 12192000"/>
              <a:gd name="connsiteY58" fmla="*/ 339038 h 4939827"/>
              <a:gd name="connsiteX59" fmla="*/ 9427021 w 12192000"/>
              <a:gd name="connsiteY59" fmla="*/ 358784 h 4939827"/>
              <a:gd name="connsiteX60" fmla="*/ 9670844 w 12192000"/>
              <a:gd name="connsiteY60" fmla="*/ 405128 h 4939827"/>
              <a:gd name="connsiteX61" fmla="*/ 9816083 w 12192000"/>
              <a:gd name="connsiteY61" fmla="*/ 416573 h 4939827"/>
              <a:gd name="connsiteX62" fmla="*/ 9936741 w 12192000"/>
              <a:gd name="connsiteY62" fmla="*/ 437044 h 4939827"/>
              <a:gd name="connsiteX63" fmla="*/ 10050093 w 12192000"/>
              <a:gd name="connsiteY63" fmla="*/ 443783 h 4939827"/>
              <a:gd name="connsiteX64" fmla="*/ 10130090 w 12192000"/>
              <a:gd name="connsiteY64" fmla="*/ 459520 h 4939827"/>
              <a:gd name="connsiteX65" fmla="*/ 10173456 w 12192000"/>
              <a:gd name="connsiteY65" fmla="*/ 457749 h 4939827"/>
              <a:gd name="connsiteX66" fmla="*/ 10218232 w 12192000"/>
              <a:gd name="connsiteY66" fmla="*/ 459820 h 4939827"/>
              <a:gd name="connsiteX67" fmla="*/ 10354176 w 12192000"/>
              <a:gd name="connsiteY67" fmla="*/ 471377 h 4939827"/>
              <a:gd name="connsiteX68" fmla="*/ 10430681 w 12192000"/>
              <a:gd name="connsiteY68" fmla="*/ 481226 h 4939827"/>
              <a:gd name="connsiteX69" fmla="*/ 10478169 w 12192000"/>
              <a:gd name="connsiteY69" fmla="*/ 481774 h 4939827"/>
              <a:gd name="connsiteX70" fmla="*/ 10540907 w 12192000"/>
              <a:gd name="connsiteY70" fmla="*/ 485607 h 4939827"/>
              <a:gd name="connsiteX71" fmla="*/ 10614941 w 12192000"/>
              <a:gd name="connsiteY71" fmla="*/ 487592 h 4939827"/>
              <a:gd name="connsiteX72" fmla="*/ 10674098 w 12192000"/>
              <a:gd name="connsiteY72" fmla="*/ 521656 h 4939827"/>
              <a:gd name="connsiteX73" fmla="*/ 10874834 w 12192000"/>
              <a:gd name="connsiteY73" fmla="*/ 574867 h 4939827"/>
              <a:gd name="connsiteX74" fmla="*/ 10944981 w 12192000"/>
              <a:gd name="connsiteY74" fmla="*/ 615042 h 4939827"/>
              <a:gd name="connsiteX75" fmla="*/ 11006376 w 12192000"/>
              <a:gd name="connsiteY75" fmla="*/ 645957 h 4939827"/>
              <a:gd name="connsiteX76" fmla="*/ 11076308 w 12192000"/>
              <a:gd name="connsiteY76" fmla="*/ 675698 h 4939827"/>
              <a:gd name="connsiteX77" fmla="*/ 11148789 w 12192000"/>
              <a:gd name="connsiteY77" fmla="*/ 685041 h 4939827"/>
              <a:gd name="connsiteX78" fmla="*/ 11249129 w 12192000"/>
              <a:gd name="connsiteY78" fmla="*/ 684218 h 4939827"/>
              <a:gd name="connsiteX79" fmla="*/ 11299915 w 12192000"/>
              <a:gd name="connsiteY79" fmla="*/ 692177 h 4939827"/>
              <a:gd name="connsiteX80" fmla="*/ 11386973 w 12192000"/>
              <a:gd name="connsiteY80" fmla="*/ 708209 h 4939827"/>
              <a:gd name="connsiteX81" fmla="*/ 11500105 w 12192000"/>
              <a:gd name="connsiteY81" fmla="*/ 735014 h 4939827"/>
              <a:gd name="connsiteX82" fmla="*/ 11621735 w 12192000"/>
              <a:gd name="connsiteY82" fmla="*/ 789584 h 4939827"/>
              <a:gd name="connsiteX83" fmla="*/ 11691200 w 12192000"/>
              <a:gd name="connsiteY83" fmla="*/ 867902 h 4939827"/>
              <a:gd name="connsiteX84" fmla="*/ 11819427 w 12192000"/>
              <a:gd name="connsiteY84" fmla="*/ 911634 h 4939827"/>
              <a:gd name="connsiteX85" fmla="*/ 11969720 w 12192000"/>
              <a:gd name="connsiteY85" fmla="*/ 964737 h 4939827"/>
              <a:gd name="connsiteX86" fmla="*/ 12055766 w 12192000"/>
              <a:gd name="connsiteY86" fmla="*/ 991268 h 4939827"/>
              <a:gd name="connsiteX87" fmla="*/ 12171539 w 12192000"/>
              <a:gd name="connsiteY87" fmla="*/ 995427 h 4939827"/>
              <a:gd name="connsiteX88" fmla="*/ 12187831 w 12192000"/>
              <a:gd name="connsiteY88" fmla="*/ 996580 h 4939827"/>
              <a:gd name="connsiteX89" fmla="*/ 12192000 w 12192000"/>
              <a:gd name="connsiteY89" fmla="*/ 996726 h 4939827"/>
              <a:gd name="connsiteX90" fmla="*/ 12192000 w 12192000"/>
              <a:gd name="connsiteY90" fmla="*/ 4939827 h 4939827"/>
              <a:gd name="connsiteX91" fmla="*/ 0 w 12192000"/>
              <a:gd name="connsiteY91" fmla="*/ 4939827 h 4939827"/>
              <a:gd name="connsiteX92" fmla="*/ 0 w 12192000"/>
              <a:gd name="connsiteY92" fmla="*/ 512043 h 4939827"/>
              <a:gd name="connsiteX93" fmla="*/ 7381 w 12192000"/>
              <a:gd name="connsiteY93" fmla="*/ 512580 h 4939827"/>
              <a:gd name="connsiteX94" fmla="*/ 100029 w 12192000"/>
              <a:gd name="connsiteY94" fmla="*/ 504758 h 4939827"/>
              <a:gd name="connsiteX95" fmla="*/ 155244 w 12192000"/>
              <a:gd name="connsiteY95" fmla="*/ 525130 h 4939827"/>
              <a:gd name="connsiteX96" fmla="*/ 254366 w 12192000"/>
              <a:gd name="connsiteY96" fmla="*/ 534449 h 4939827"/>
              <a:gd name="connsiteX97" fmla="*/ 447292 w 12192000"/>
              <a:gd name="connsiteY97" fmla="*/ 542725 h 4939827"/>
              <a:gd name="connsiteX98" fmla="*/ 628105 w 12192000"/>
              <a:gd name="connsiteY98" fmla="*/ 547853 h 4939827"/>
              <a:gd name="connsiteX99" fmla="*/ 783146 w 12192000"/>
              <a:gd name="connsiteY99" fmla="*/ 591799 h 4939827"/>
              <a:gd name="connsiteX100" fmla="*/ 1043676 w 12192000"/>
              <a:gd name="connsiteY100" fmla="*/ 591887 h 4939827"/>
              <a:gd name="connsiteX101" fmla="*/ 1281816 w 12192000"/>
              <a:gd name="connsiteY101" fmla="*/ 520946 h 4939827"/>
              <a:gd name="connsiteX102" fmla="*/ 1486347 w 12192000"/>
              <a:gd name="connsiteY102" fmla="*/ 487310 h 4939827"/>
              <a:gd name="connsiteX103" fmla="*/ 1568079 w 12192000"/>
              <a:gd name="connsiteY103" fmla="*/ 462531 h 4939827"/>
              <a:gd name="connsiteX104" fmla="*/ 1622516 w 12192000"/>
              <a:gd name="connsiteY104" fmla="*/ 466058 h 4939827"/>
              <a:gd name="connsiteX105" fmla="*/ 1655457 w 12192000"/>
              <a:gd name="connsiteY105" fmla="*/ 465359 h 4939827"/>
              <a:gd name="connsiteX106" fmla="*/ 1717454 w 12192000"/>
              <a:gd name="connsiteY106" fmla="*/ 417203 h 4939827"/>
              <a:gd name="connsiteX107" fmla="*/ 1913794 w 12192000"/>
              <a:gd name="connsiteY107" fmla="*/ 365255 h 4939827"/>
              <a:gd name="connsiteX108" fmla="*/ 2129762 w 12192000"/>
              <a:gd name="connsiteY108" fmla="*/ 367832 h 4939827"/>
              <a:gd name="connsiteX109" fmla="*/ 2376970 w 12192000"/>
              <a:gd name="connsiteY109" fmla="*/ 350129 h 4939827"/>
              <a:gd name="connsiteX110" fmla="*/ 2480155 w 12192000"/>
              <a:gd name="connsiteY110" fmla="*/ 359227 h 4939827"/>
              <a:gd name="connsiteX111" fmla="*/ 2586782 w 12192000"/>
              <a:gd name="connsiteY111" fmla="*/ 339352 h 4939827"/>
              <a:gd name="connsiteX112" fmla="*/ 2679617 w 12192000"/>
              <a:gd name="connsiteY112" fmla="*/ 305383 h 4939827"/>
              <a:gd name="connsiteX113" fmla="*/ 2788947 w 12192000"/>
              <a:gd name="connsiteY113" fmla="*/ 250375 h 4939827"/>
              <a:gd name="connsiteX114" fmla="*/ 2965530 w 12192000"/>
              <a:gd name="connsiteY114" fmla="*/ 245958 h 4939827"/>
              <a:gd name="connsiteX115" fmla="*/ 3103677 w 12192000"/>
              <a:gd name="connsiteY115" fmla="*/ 209527 h 4939827"/>
              <a:gd name="connsiteX116" fmla="*/ 3126759 w 12192000"/>
              <a:gd name="connsiteY116" fmla="*/ 211226 h 4939827"/>
              <a:gd name="connsiteX117" fmla="*/ 3164020 w 12192000"/>
              <a:gd name="connsiteY117" fmla="*/ 212779 h 4939827"/>
              <a:gd name="connsiteX118" fmla="*/ 3285019 w 12192000"/>
              <a:gd name="connsiteY118" fmla="*/ 220535 h 4939827"/>
              <a:gd name="connsiteX119" fmla="*/ 3365154 w 12192000"/>
              <a:gd name="connsiteY119" fmla="*/ 226416 h 4939827"/>
              <a:gd name="connsiteX120" fmla="*/ 3367507 w 12192000"/>
              <a:gd name="connsiteY120" fmla="*/ 225416 h 4939827"/>
              <a:gd name="connsiteX121" fmla="*/ 3387567 w 12192000"/>
              <a:gd name="connsiteY121" fmla="*/ 227103 h 4939827"/>
              <a:gd name="connsiteX122" fmla="*/ 3498001 w 12192000"/>
              <a:gd name="connsiteY122" fmla="*/ 231941 h 4939827"/>
              <a:gd name="connsiteX123" fmla="*/ 3561557 w 12192000"/>
              <a:gd name="connsiteY123" fmla="*/ 228095 h 4939827"/>
              <a:gd name="connsiteX124" fmla="*/ 3611920 w 12192000"/>
              <a:gd name="connsiteY124" fmla="*/ 218094 h 4939827"/>
              <a:gd name="connsiteX125" fmla="*/ 3620528 w 12192000"/>
              <a:gd name="connsiteY125" fmla="*/ 218788 h 4939827"/>
              <a:gd name="connsiteX126" fmla="*/ 3620766 w 12192000"/>
              <a:gd name="connsiteY126" fmla="*/ 218511 h 4939827"/>
              <a:gd name="connsiteX127" fmla="*/ 3629977 w 12192000"/>
              <a:gd name="connsiteY127" fmla="*/ 218664 h 4939827"/>
              <a:gd name="connsiteX128" fmla="*/ 3636217 w 12192000"/>
              <a:gd name="connsiteY128" fmla="*/ 220048 h 4939827"/>
              <a:gd name="connsiteX129" fmla="*/ 3709484 w 12192000"/>
              <a:gd name="connsiteY129" fmla="*/ 186927 h 4939827"/>
              <a:gd name="connsiteX130" fmla="*/ 3761342 w 12192000"/>
              <a:gd name="connsiteY130" fmla="*/ 177474 h 4939827"/>
              <a:gd name="connsiteX131" fmla="*/ 3799748 w 12192000"/>
              <a:gd name="connsiteY131" fmla="*/ 167154 h 4939827"/>
              <a:gd name="connsiteX132" fmla="*/ 3922756 w 12192000"/>
              <a:gd name="connsiteY132" fmla="*/ 194044 h 4939827"/>
              <a:gd name="connsiteX133" fmla="*/ 4028476 w 12192000"/>
              <a:gd name="connsiteY133" fmla="*/ 223679 h 4939827"/>
              <a:gd name="connsiteX134" fmla="*/ 4191582 w 12192000"/>
              <a:gd name="connsiteY134" fmla="*/ 238952 h 4939827"/>
              <a:gd name="connsiteX135" fmla="*/ 4251024 w 12192000"/>
              <a:gd name="connsiteY135" fmla="*/ 240874 h 4939827"/>
              <a:gd name="connsiteX136" fmla="*/ 4355275 w 12192000"/>
              <a:gd name="connsiteY136" fmla="*/ 260205 h 4939827"/>
              <a:gd name="connsiteX137" fmla="*/ 4423807 w 12192000"/>
              <a:gd name="connsiteY137" fmla="*/ 270366 h 4939827"/>
              <a:gd name="connsiteX138" fmla="*/ 4558432 w 12192000"/>
              <a:gd name="connsiteY138" fmla="*/ 269194 h 4939827"/>
              <a:gd name="connsiteX139" fmla="*/ 4635061 w 12192000"/>
              <a:gd name="connsiteY139" fmla="*/ 280682 h 4939827"/>
              <a:gd name="connsiteX140" fmla="*/ 4807427 w 12192000"/>
              <a:gd name="connsiteY140" fmla="*/ 276835 h 4939827"/>
              <a:gd name="connsiteX141" fmla="*/ 5028933 w 12192000"/>
              <a:gd name="connsiteY141" fmla="*/ 183887 h 4939827"/>
              <a:gd name="connsiteX142" fmla="*/ 5093642 w 12192000"/>
              <a:gd name="connsiteY142" fmla="*/ 177214 h 4939827"/>
              <a:gd name="connsiteX143" fmla="*/ 5102642 w 12192000"/>
              <a:gd name="connsiteY143" fmla="*/ 186816 h 4939827"/>
              <a:gd name="connsiteX144" fmla="*/ 5193590 w 12192000"/>
              <a:gd name="connsiteY144" fmla="*/ 156458 h 4939827"/>
              <a:gd name="connsiteX145" fmla="*/ 5323922 w 12192000"/>
              <a:gd name="connsiteY145" fmla="*/ 146332 h 4939827"/>
              <a:gd name="connsiteX146" fmla="*/ 5421860 w 12192000"/>
              <a:gd name="connsiteY146" fmla="*/ 167298 h 4939827"/>
              <a:gd name="connsiteX147" fmla="*/ 5476948 w 12192000"/>
              <a:gd name="connsiteY147" fmla="*/ 173249 h 4939827"/>
              <a:gd name="connsiteX148" fmla="*/ 5516842 w 12192000"/>
              <a:gd name="connsiteY148" fmla="*/ 184018 h 4939827"/>
              <a:gd name="connsiteX149" fmla="*/ 5619415 w 12192000"/>
              <a:gd name="connsiteY149" fmla="*/ 176781 h 4939827"/>
              <a:gd name="connsiteX150" fmla="*/ 5789867 w 12192000"/>
              <a:gd name="connsiteY150" fmla="*/ 150304 h 4939827"/>
              <a:gd name="connsiteX151" fmla="*/ 5825953 w 12192000"/>
              <a:gd name="connsiteY151" fmla="*/ 147907 h 4939827"/>
              <a:gd name="connsiteX152" fmla="*/ 5856168 w 12192000"/>
              <a:gd name="connsiteY152" fmla="*/ 158719 h 4939827"/>
              <a:gd name="connsiteX153" fmla="*/ 5862476 w 12192000"/>
              <a:gd name="connsiteY153" fmla="*/ 172447 h 4939827"/>
              <a:gd name="connsiteX154" fmla="*/ 5882195 w 12192000"/>
              <a:gd name="connsiteY154" fmla="*/ 173195 h 4939827"/>
              <a:gd name="connsiteX155" fmla="*/ 5887271 w 12192000"/>
              <a:gd name="connsiteY155" fmla="*/ 176084 h 4939827"/>
              <a:gd name="connsiteX156" fmla="*/ 5921577 w 12192000"/>
              <a:gd name="connsiteY156" fmla="*/ 169858 h 4939827"/>
              <a:gd name="connsiteX157" fmla="*/ 5983240 w 12192000"/>
              <a:gd name="connsiteY157" fmla="*/ 152755 h 4939827"/>
              <a:gd name="connsiteX158" fmla="*/ 6152287 w 12192000"/>
              <a:gd name="connsiteY158" fmla="*/ 116736 h 4939827"/>
              <a:gd name="connsiteX159" fmla="*/ 6415830 w 12192000"/>
              <a:gd name="connsiteY159" fmla="*/ 136006 h 4939827"/>
              <a:gd name="connsiteX160" fmla="*/ 6756965 w 12192000"/>
              <a:gd name="connsiteY160" fmla="*/ 57636 h 4939827"/>
              <a:gd name="connsiteX161" fmla="*/ 6819400 w 12192000"/>
              <a:gd name="connsiteY161" fmla="*/ 30742 h 4939827"/>
              <a:gd name="connsiteX162" fmla="*/ 6986370 w 12192000"/>
              <a:gd name="connsiteY162" fmla="*/ 12659 h 4939827"/>
              <a:gd name="connsiteX163" fmla="*/ 6989536 w 12192000"/>
              <a:gd name="connsiteY163" fmla="*/ 14528 h 4939827"/>
              <a:gd name="connsiteX164" fmla="*/ 7015933 w 12192000"/>
              <a:gd name="connsiteY164" fmla="*/ 9653 h 4939827"/>
              <a:gd name="connsiteX165" fmla="*/ 7020592 w 12192000"/>
              <a:gd name="connsiteY165" fmla="*/ 1651 h 4939827"/>
              <a:gd name="connsiteX166" fmla="*/ 7025905 w 12192000"/>
              <a:gd name="connsiteY166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287089 w 12192000"/>
              <a:gd name="connsiteY55" fmla="*/ 303891 h 4939827"/>
              <a:gd name="connsiteX56" fmla="*/ 9371484 w 12192000"/>
              <a:gd name="connsiteY56" fmla="*/ 329634 h 4939827"/>
              <a:gd name="connsiteX57" fmla="*/ 9404829 w 12192000"/>
              <a:gd name="connsiteY57" fmla="*/ 339038 h 4939827"/>
              <a:gd name="connsiteX58" fmla="*/ 9427021 w 12192000"/>
              <a:gd name="connsiteY58" fmla="*/ 358784 h 4939827"/>
              <a:gd name="connsiteX59" fmla="*/ 9670844 w 12192000"/>
              <a:gd name="connsiteY59" fmla="*/ 405128 h 4939827"/>
              <a:gd name="connsiteX60" fmla="*/ 9816083 w 12192000"/>
              <a:gd name="connsiteY60" fmla="*/ 416573 h 4939827"/>
              <a:gd name="connsiteX61" fmla="*/ 9936741 w 12192000"/>
              <a:gd name="connsiteY61" fmla="*/ 437044 h 4939827"/>
              <a:gd name="connsiteX62" fmla="*/ 10050093 w 12192000"/>
              <a:gd name="connsiteY62" fmla="*/ 443783 h 4939827"/>
              <a:gd name="connsiteX63" fmla="*/ 10130090 w 12192000"/>
              <a:gd name="connsiteY63" fmla="*/ 459520 h 4939827"/>
              <a:gd name="connsiteX64" fmla="*/ 10173456 w 12192000"/>
              <a:gd name="connsiteY64" fmla="*/ 457749 h 4939827"/>
              <a:gd name="connsiteX65" fmla="*/ 10218232 w 12192000"/>
              <a:gd name="connsiteY65" fmla="*/ 459820 h 4939827"/>
              <a:gd name="connsiteX66" fmla="*/ 10354176 w 12192000"/>
              <a:gd name="connsiteY66" fmla="*/ 471377 h 4939827"/>
              <a:gd name="connsiteX67" fmla="*/ 10430681 w 12192000"/>
              <a:gd name="connsiteY67" fmla="*/ 481226 h 4939827"/>
              <a:gd name="connsiteX68" fmla="*/ 10478169 w 12192000"/>
              <a:gd name="connsiteY68" fmla="*/ 481774 h 4939827"/>
              <a:gd name="connsiteX69" fmla="*/ 10540907 w 12192000"/>
              <a:gd name="connsiteY69" fmla="*/ 485607 h 4939827"/>
              <a:gd name="connsiteX70" fmla="*/ 10614941 w 12192000"/>
              <a:gd name="connsiteY70" fmla="*/ 487592 h 4939827"/>
              <a:gd name="connsiteX71" fmla="*/ 10674098 w 12192000"/>
              <a:gd name="connsiteY71" fmla="*/ 521656 h 4939827"/>
              <a:gd name="connsiteX72" fmla="*/ 10874834 w 12192000"/>
              <a:gd name="connsiteY72" fmla="*/ 574867 h 4939827"/>
              <a:gd name="connsiteX73" fmla="*/ 10944981 w 12192000"/>
              <a:gd name="connsiteY73" fmla="*/ 615042 h 4939827"/>
              <a:gd name="connsiteX74" fmla="*/ 11006376 w 12192000"/>
              <a:gd name="connsiteY74" fmla="*/ 645957 h 4939827"/>
              <a:gd name="connsiteX75" fmla="*/ 11076308 w 12192000"/>
              <a:gd name="connsiteY75" fmla="*/ 675698 h 4939827"/>
              <a:gd name="connsiteX76" fmla="*/ 11148789 w 12192000"/>
              <a:gd name="connsiteY76" fmla="*/ 685041 h 4939827"/>
              <a:gd name="connsiteX77" fmla="*/ 11249129 w 12192000"/>
              <a:gd name="connsiteY77" fmla="*/ 684218 h 4939827"/>
              <a:gd name="connsiteX78" fmla="*/ 11299915 w 12192000"/>
              <a:gd name="connsiteY78" fmla="*/ 692177 h 4939827"/>
              <a:gd name="connsiteX79" fmla="*/ 11386973 w 12192000"/>
              <a:gd name="connsiteY79" fmla="*/ 708209 h 4939827"/>
              <a:gd name="connsiteX80" fmla="*/ 11500105 w 12192000"/>
              <a:gd name="connsiteY80" fmla="*/ 735014 h 4939827"/>
              <a:gd name="connsiteX81" fmla="*/ 11621735 w 12192000"/>
              <a:gd name="connsiteY81" fmla="*/ 789584 h 4939827"/>
              <a:gd name="connsiteX82" fmla="*/ 11691200 w 12192000"/>
              <a:gd name="connsiteY82" fmla="*/ 867902 h 4939827"/>
              <a:gd name="connsiteX83" fmla="*/ 11819427 w 12192000"/>
              <a:gd name="connsiteY83" fmla="*/ 911634 h 4939827"/>
              <a:gd name="connsiteX84" fmla="*/ 11969720 w 12192000"/>
              <a:gd name="connsiteY84" fmla="*/ 964737 h 4939827"/>
              <a:gd name="connsiteX85" fmla="*/ 12055766 w 12192000"/>
              <a:gd name="connsiteY85" fmla="*/ 991268 h 4939827"/>
              <a:gd name="connsiteX86" fmla="*/ 12171539 w 12192000"/>
              <a:gd name="connsiteY86" fmla="*/ 995427 h 4939827"/>
              <a:gd name="connsiteX87" fmla="*/ 12187831 w 12192000"/>
              <a:gd name="connsiteY87" fmla="*/ 996580 h 4939827"/>
              <a:gd name="connsiteX88" fmla="*/ 12192000 w 12192000"/>
              <a:gd name="connsiteY88" fmla="*/ 996726 h 4939827"/>
              <a:gd name="connsiteX89" fmla="*/ 12192000 w 12192000"/>
              <a:gd name="connsiteY89" fmla="*/ 4939827 h 4939827"/>
              <a:gd name="connsiteX90" fmla="*/ 0 w 12192000"/>
              <a:gd name="connsiteY90" fmla="*/ 4939827 h 4939827"/>
              <a:gd name="connsiteX91" fmla="*/ 0 w 12192000"/>
              <a:gd name="connsiteY91" fmla="*/ 512043 h 4939827"/>
              <a:gd name="connsiteX92" fmla="*/ 7381 w 12192000"/>
              <a:gd name="connsiteY92" fmla="*/ 512580 h 4939827"/>
              <a:gd name="connsiteX93" fmla="*/ 100029 w 12192000"/>
              <a:gd name="connsiteY93" fmla="*/ 504758 h 4939827"/>
              <a:gd name="connsiteX94" fmla="*/ 155244 w 12192000"/>
              <a:gd name="connsiteY94" fmla="*/ 525130 h 4939827"/>
              <a:gd name="connsiteX95" fmla="*/ 254366 w 12192000"/>
              <a:gd name="connsiteY95" fmla="*/ 534449 h 4939827"/>
              <a:gd name="connsiteX96" fmla="*/ 447292 w 12192000"/>
              <a:gd name="connsiteY96" fmla="*/ 542725 h 4939827"/>
              <a:gd name="connsiteX97" fmla="*/ 628105 w 12192000"/>
              <a:gd name="connsiteY97" fmla="*/ 547853 h 4939827"/>
              <a:gd name="connsiteX98" fmla="*/ 783146 w 12192000"/>
              <a:gd name="connsiteY98" fmla="*/ 591799 h 4939827"/>
              <a:gd name="connsiteX99" fmla="*/ 1043676 w 12192000"/>
              <a:gd name="connsiteY99" fmla="*/ 591887 h 4939827"/>
              <a:gd name="connsiteX100" fmla="*/ 1281816 w 12192000"/>
              <a:gd name="connsiteY100" fmla="*/ 520946 h 4939827"/>
              <a:gd name="connsiteX101" fmla="*/ 1486347 w 12192000"/>
              <a:gd name="connsiteY101" fmla="*/ 487310 h 4939827"/>
              <a:gd name="connsiteX102" fmla="*/ 1568079 w 12192000"/>
              <a:gd name="connsiteY102" fmla="*/ 462531 h 4939827"/>
              <a:gd name="connsiteX103" fmla="*/ 1622516 w 12192000"/>
              <a:gd name="connsiteY103" fmla="*/ 466058 h 4939827"/>
              <a:gd name="connsiteX104" fmla="*/ 1655457 w 12192000"/>
              <a:gd name="connsiteY104" fmla="*/ 465359 h 4939827"/>
              <a:gd name="connsiteX105" fmla="*/ 1717454 w 12192000"/>
              <a:gd name="connsiteY105" fmla="*/ 417203 h 4939827"/>
              <a:gd name="connsiteX106" fmla="*/ 1913794 w 12192000"/>
              <a:gd name="connsiteY106" fmla="*/ 365255 h 4939827"/>
              <a:gd name="connsiteX107" fmla="*/ 2129762 w 12192000"/>
              <a:gd name="connsiteY107" fmla="*/ 367832 h 4939827"/>
              <a:gd name="connsiteX108" fmla="*/ 2376970 w 12192000"/>
              <a:gd name="connsiteY108" fmla="*/ 350129 h 4939827"/>
              <a:gd name="connsiteX109" fmla="*/ 2480155 w 12192000"/>
              <a:gd name="connsiteY109" fmla="*/ 359227 h 4939827"/>
              <a:gd name="connsiteX110" fmla="*/ 2586782 w 12192000"/>
              <a:gd name="connsiteY110" fmla="*/ 339352 h 4939827"/>
              <a:gd name="connsiteX111" fmla="*/ 2679617 w 12192000"/>
              <a:gd name="connsiteY111" fmla="*/ 305383 h 4939827"/>
              <a:gd name="connsiteX112" fmla="*/ 2788947 w 12192000"/>
              <a:gd name="connsiteY112" fmla="*/ 250375 h 4939827"/>
              <a:gd name="connsiteX113" fmla="*/ 2965530 w 12192000"/>
              <a:gd name="connsiteY113" fmla="*/ 245958 h 4939827"/>
              <a:gd name="connsiteX114" fmla="*/ 3103677 w 12192000"/>
              <a:gd name="connsiteY114" fmla="*/ 209527 h 4939827"/>
              <a:gd name="connsiteX115" fmla="*/ 3126759 w 12192000"/>
              <a:gd name="connsiteY115" fmla="*/ 211226 h 4939827"/>
              <a:gd name="connsiteX116" fmla="*/ 3164020 w 12192000"/>
              <a:gd name="connsiteY116" fmla="*/ 212779 h 4939827"/>
              <a:gd name="connsiteX117" fmla="*/ 3285019 w 12192000"/>
              <a:gd name="connsiteY117" fmla="*/ 220535 h 4939827"/>
              <a:gd name="connsiteX118" fmla="*/ 3365154 w 12192000"/>
              <a:gd name="connsiteY118" fmla="*/ 226416 h 4939827"/>
              <a:gd name="connsiteX119" fmla="*/ 3367507 w 12192000"/>
              <a:gd name="connsiteY119" fmla="*/ 225416 h 4939827"/>
              <a:gd name="connsiteX120" fmla="*/ 3387567 w 12192000"/>
              <a:gd name="connsiteY120" fmla="*/ 227103 h 4939827"/>
              <a:gd name="connsiteX121" fmla="*/ 3498001 w 12192000"/>
              <a:gd name="connsiteY121" fmla="*/ 231941 h 4939827"/>
              <a:gd name="connsiteX122" fmla="*/ 3561557 w 12192000"/>
              <a:gd name="connsiteY122" fmla="*/ 228095 h 4939827"/>
              <a:gd name="connsiteX123" fmla="*/ 3611920 w 12192000"/>
              <a:gd name="connsiteY123" fmla="*/ 218094 h 4939827"/>
              <a:gd name="connsiteX124" fmla="*/ 3620528 w 12192000"/>
              <a:gd name="connsiteY124" fmla="*/ 218788 h 4939827"/>
              <a:gd name="connsiteX125" fmla="*/ 3620766 w 12192000"/>
              <a:gd name="connsiteY125" fmla="*/ 218511 h 4939827"/>
              <a:gd name="connsiteX126" fmla="*/ 3629977 w 12192000"/>
              <a:gd name="connsiteY126" fmla="*/ 218664 h 4939827"/>
              <a:gd name="connsiteX127" fmla="*/ 3636217 w 12192000"/>
              <a:gd name="connsiteY127" fmla="*/ 220048 h 4939827"/>
              <a:gd name="connsiteX128" fmla="*/ 3709484 w 12192000"/>
              <a:gd name="connsiteY128" fmla="*/ 186927 h 4939827"/>
              <a:gd name="connsiteX129" fmla="*/ 3761342 w 12192000"/>
              <a:gd name="connsiteY129" fmla="*/ 177474 h 4939827"/>
              <a:gd name="connsiteX130" fmla="*/ 3799748 w 12192000"/>
              <a:gd name="connsiteY130" fmla="*/ 167154 h 4939827"/>
              <a:gd name="connsiteX131" fmla="*/ 3922756 w 12192000"/>
              <a:gd name="connsiteY131" fmla="*/ 194044 h 4939827"/>
              <a:gd name="connsiteX132" fmla="*/ 4028476 w 12192000"/>
              <a:gd name="connsiteY132" fmla="*/ 223679 h 4939827"/>
              <a:gd name="connsiteX133" fmla="*/ 4191582 w 12192000"/>
              <a:gd name="connsiteY133" fmla="*/ 238952 h 4939827"/>
              <a:gd name="connsiteX134" fmla="*/ 4251024 w 12192000"/>
              <a:gd name="connsiteY134" fmla="*/ 240874 h 4939827"/>
              <a:gd name="connsiteX135" fmla="*/ 4355275 w 12192000"/>
              <a:gd name="connsiteY135" fmla="*/ 260205 h 4939827"/>
              <a:gd name="connsiteX136" fmla="*/ 4423807 w 12192000"/>
              <a:gd name="connsiteY136" fmla="*/ 270366 h 4939827"/>
              <a:gd name="connsiteX137" fmla="*/ 4558432 w 12192000"/>
              <a:gd name="connsiteY137" fmla="*/ 269194 h 4939827"/>
              <a:gd name="connsiteX138" fmla="*/ 4635061 w 12192000"/>
              <a:gd name="connsiteY138" fmla="*/ 280682 h 4939827"/>
              <a:gd name="connsiteX139" fmla="*/ 4807427 w 12192000"/>
              <a:gd name="connsiteY139" fmla="*/ 276835 h 4939827"/>
              <a:gd name="connsiteX140" fmla="*/ 5028933 w 12192000"/>
              <a:gd name="connsiteY140" fmla="*/ 183887 h 4939827"/>
              <a:gd name="connsiteX141" fmla="*/ 5093642 w 12192000"/>
              <a:gd name="connsiteY141" fmla="*/ 177214 h 4939827"/>
              <a:gd name="connsiteX142" fmla="*/ 5102642 w 12192000"/>
              <a:gd name="connsiteY142" fmla="*/ 186816 h 4939827"/>
              <a:gd name="connsiteX143" fmla="*/ 5193590 w 12192000"/>
              <a:gd name="connsiteY143" fmla="*/ 156458 h 4939827"/>
              <a:gd name="connsiteX144" fmla="*/ 5323922 w 12192000"/>
              <a:gd name="connsiteY144" fmla="*/ 146332 h 4939827"/>
              <a:gd name="connsiteX145" fmla="*/ 5421860 w 12192000"/>
              <a:gd name="connsiteY145" fmla="*/ 167298 h 4939827"/>
              <a:gd name="connsiteX146" fmla="*/ 5476948 w 12192000"/>
              <a:gd name="connsiteY146" fmla="*/ 173249 h 4939827"/>
              <a:gd name="connsiteX147" fmla="*/ 5516842 w 12192000"/>
              <a:gd name="connsiteY147" fmla="*/ 184018 h 4939827"/>
              <a:gd name="connsiteX148" fmla="*/ 5619415 w 12192000"/>
              <a:gd name="connsiteY148" fmla="*/ 176781 h 4939827"/>
              <a:gd name="connsiteX149" fmla="*/ 5789867 w 12192000"/>
              <a:gd name="connsiteY149" fmla="*/ 150304 h 4939827"/>
              <a:gd name="connsiteX150" fmla="*/ 5825953 w 12192000"/>
              <a:gd name="connsiteY150" fmla="*/ 147907 h 4939827"/>
              <a:gd name="connsiteX151" fmla="*/ 5856168 w 12192000"/>
              <a:gd name="connsiteY151" fmla="*/ 158719 h 4939827"/>
              <a:gd name="connsiteX152" fmla="*/ 5862476 w 12192000"/>
              <a:gd name="connsiteY152" fmla="*/ 172447 h 4939827"/>
              <a:gd name="connsiteX153" fmla="*/ 5882195 w 12192000"/>
              <a:gd name="connsiteY153" fmla="*/ 173195 h 4939827"/>
              <a:gd name="connsiteX154" fmla="*/ 5887271 w 12192000"/>
              <a:gd name="connsiteY154" fmla="*/ 176084 h 4939827"/>
              <a:gd name="connsiteX155" fmla="*/ 5921577 w 12192000"/>
              <a:gd name="connsiteY155" fmla="*/ 169858 h 4939827"/>
              <a:gd name="connsiteX156" fmla="*/ 5983240 w 12192000"/>
              <a:gd name="connsiteY156" fmla="*/ 152755 h 4939827"/>
              <a:gd name="connsiteX157" fmla="*/ 6152287 w 12192000"/>
              <a:gd name="connsiteY157" fmla="*/ 116736 h 4939827"/>
              <a:gd name="connsiteX158" fmla="*/ 6415830 w 12192000"/>
              <a:gd name="connsiteY158" fmla="*/ 136006 h 4939827"/>
              <a:gd name="connsiteX159" fmla="*/ 6756965 w 12192000"/>
              <a:gd name="connsiteY159" fmla="*/ 57636 h 4939827"/>
              <a:gd name="connsiteX160" fmla="*/ 6819400 w 12192000"/>
              <a:gd name="connsiteY160" fmla="*/ 30742 h 4939827"/>
              <a:gd name="connsiteX161" fmla="*/ 6986370 w 12192000"/>
              <a:gd name="connsiteY161" fmla="*/ 12659 h 4939827"/>
              <a:gd name="connsiteX162" fmla="*/ 6989536 w 12192000"/>
              <a:gd name="connsiteY162" fmla="*/ 14528 h 4939827"/>
              <a:gd name="connsiteX163" fmla="*/ 7015933 w 12192000"/>
              <a:gd name="connsiteY163" fmla="*/ 9653 h 4939827"/>
              <a:gd name="connsiteX164" fmla="*/ 7020592 w 12192000"/>
              <a:gd name="connsiteY164" fmla="*/ 1651 h 4939827"/>
              <a:gd name="connsiteX165" fmla="*/ 7025905 w 12192000"/>
              <a:gd name="connsiteY165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588044 w 12192000"/>
              <a:gd name="connsiteY13" fmla="*/ 110756 h 4939827"/>
              <a:gd name="connsiteX14" fmla="*/ 7732750 w 12192000"/>
              <a:gd name="connsiteY14" fmla="*/ 145456 h 4939827"/>
              <a:gd name="connsiteX15" fmla="*/ 7785900 w 12192000"/>
              <a:gd name="connsiteY15" fmla="*/ 154493 h 4939827"/>
              <a:gd name="connsiteX16" fmla="*/ 7877301 w 12192000"/>
              <a:gd name="connsiteY16" fmla="*/ 186153 h 4939827"/>
              <a:gd name="connsiteX17" fmla="*/ 7952584 w 12192000"/>
              <a:gd name="connsiteY17" fmla="*/ 170181 h 4939827"/>
              <a:gd name="connsiteX18" fmla="*/ 8009534 w 12192000"/>
              <a:gd name="connsiteY18" fmla="*/ 176441 h 4939827"/>
              <a:gd name="connsiteX19" fmla="*/ 8058681 w 12192000"/>
              <a:gd name="connsiteY19" fmla="*/ 219431 h 4939827"/>
              <a:gd name="connsiteX20" fmla="*/ 8126175 w 12192000"/>
              <a:gd name="connsiteY20" fmla="*/ 240005 h 4939827"/>
              <a:gd name="connsiteX21" fmla="*/ 8166439 w 12192000"/>
              <a:gd name="connsiteY21" fmla="*/ 252699 h 4939827"/>
              <a:gd name="connsiteX22" fmla="*/ 8281371 w 12192000"/>
              <a:gd name="connsiteY22" fmla="*/ 256875 h 4939827"/>
              <a:gd name="connsiteX23" fmla="*/ 8381609 w 12192000"/>
              <a:gd name="connsiteY23" fmla="*/ 240618 h 4939827"/>
              <a:gd name="connsiteX24" fmla="*/ 8406759 w 12192000"/>
              <a:gd name="connsiteY24" fmla="*/ 232517 h 4939827"/>
              <a:gd name="connsiteX25" fmla="*/ 8426506 w 12192000"/>
              <a:gd name="connsiteY25" fmla="*/ 241842 h 4939827"/>
              <a:gd name="connsiteX26" fmla="*/ 8427949 w 12192000"/>
              <a:gd name="connsiteY26" fmla="*/ 240981 h 4939827"/>
              <a:gd name="connsiteX27" fmla="*/ 8441468 w 12192000"/>
              <a:gd name="connsiteY27" fmla="*/ 241157 h 4939827"/>
              <a:gd name="connsiteX28" fmla="*/ 8565757 w 12192000"/>
              <a:gd name="connsiteY28" fmla="*/ 255317 h 4939827"/>
              <a:gd name="connsiteX29" fmla="*/ 8573171 w 12192000"/>
              <a:gd name="connsiteY29" fmla="*/ 258426 h 4939827"/>
              <a:gd name="connsiteX30" fmla="*/ 8573548 w 12192000"/>
              <a:gd name="connsiteY30" fmla="*/ 258241 h 4939827"/>
              <a:gd name="connsiteX31" fmla="*/ 8581827 w 12192000"/>
              <a:gd name="connsiteY31" fmla="*/ 261028 h 4939827"/>
              <a:gd name="connsiteX32" fmla="*/ 8586687 w 12192000"/>
              <a:gd name="connsiteY32" fmla="*/ 264089 h 4939827"/>
              <a:gd name="connsiteX33" fmla="*/ 8601067 w 12192000"/>
              <a:gd name="connsiteY33" fmla="*/ 270114 h 4939827"/>
              <a:gd name="connsiteX34" fmla="*/ 8672650 w 12192000"/>
              <a:gd name="connsiteY34" fmla="*/ 254821 h 4939827"/>
              <a:gd name="connsiteX35" fmla="*/ 8785543 w 12192000"/>
              <a:gd name="connsiteY35" fmla="*/ 263406 h 4939827"/>
              <a:gd name="connsiteX36" fmla="*/ 8830588 w 12192000"/>
              <a:gd name="connsiteY36" fmla="*/ 265483 h 4939827"/>
              <a:gd name="connsiteX37" fmla="*/ 8905142 w 12192000"/>
              <a:gd name="connsiteY37" fmla="*/ 264958 h 4939827"/>
              <a:gd name="connsiteX38" fmla="*/ 8968582 w 12192000"/>
              <a:gd name="connsiteY38" fmla="*/ 262728 h 4939827"/>
              <a:gd name="connsiteX39" fmla="*/ 8972994 w 12192000"/>
              <a:gd name="connsiteY39" fmla="*/ 263284 h 4939827"/>
              <a:gd name="connsiteX40" fmla="*/ 9004605 w 12192000"/>
              <a:gd name="connsiteY40" fmla="*/ 258041 h 4939827"/>
              <a:gd name="connsiteX41" fmla="*/ 9016165 w 12192000"/>
              <a:gd name="connsiteY41" fmla="*/ 261258 h 4939827"/>
              <a:gd name="connsiteX42" fmla="*/ 9043297 w 12192000"/>
              <a:gd name="connsiteY42" fmla="*/ 281547 h 4939827"/>
              <a:gd name="connsiteX43" fmla="*/ 9048315 w 12192000"/>
              <a:gd name="connsiteY43" fmla="*/ 279264 h 4939827"/>
              <a:gd name="connsiteX44" fmla="*/ 9054706 w 12192000"/>
              <a:gd name="connsiteY44" fmla="*/ 278538 h 4939827"/>
              <a:gd name="connsiteX45" fmla="*/ 9070919 w 12192000"/>
              <a:gd name="connsiteY45" fmla="*/ 281810 h 4939827"/>
              <a:gd name="connsiteX46" fmla="*/ 9076813 w 12192000"/>
              <a:gd name="connsiteY46" fmla="*/ 283909 h 4939827"/>
              <a:gd name="connsiteX47" fmla="*/ 9085871 w 12192000"/>
              <a:gd name="connsiteY47" fmla="*/ 285133 h 4939827"/>
              <a:gd name="connsiteX48" fmla="*/ 9086159 w 12192000"/>
              <a:gd name="connsiteY48" fmla="*/ 284887 h 4939827"/>
              <a:gd name="connsiteX49" fmla="*/ 9134606 w 12192000"/>
              <a:gd name="connsiteY49" fmla="*/ 288168 h 4939827"/>
              <a:gd name="connsiteX50" fmla="*/ 9195590 w 12192000"/>
              <a:gd name="connsiteY50" fmla="*/ 279568 h 4939827"/>
              <a:gd name="connsiteX51" fmla="*/ 9219336 w 12192000"/>
              <a:gd name="connsiteY51" fmla="*/ 278133 h 4939827"/>
              <a:gd name="connsiteX52" fmla="*/ 9232362 w 12192000"/>
              <a:gd name="connsiteY52" fmla="*/ 275894 h 4939827"/>
              <a:gd name="connsiteX53" fmla="*/ 9233396 w 12192000"/>
              <a:gd name="connsiteY53" fmla="*/ 274803 h 4939827"/>
              <a:gd name="connsiteX54" fmla="*/ 9256213 w 12192000"/>
              <a:gd name="connsiteY54" fmla="*/ 281576 h 4939827"/>
              <a:gd name="connsiteX55" fmla="*/ 9371484 w 12192000"/>
              <a:gd name="connsiteY55" fmla="*/ 329634 h 4939827"/>
              <a:gd name="connsiteX56" fmla="*/ 9404829 w 12192000"/>
              <a:gd name="connsiteY56" fmla="*/ 339038 h 4939827"/>
              <a:gd name="connsiteX57" fmla="*/ 9427021 w 12192000"/>
              <a:gd name="connsiteY57" fmla="*/ 358784 h 4939827"/>
              <a:gd name="connsiteX58" fmla="*/ 9670844 w 12192000"/>
              <a:gd name="connsiteY58" fmla="*/ 405128 h 4939827"/>
              <a:gd name="connsiteX59" fmla="*/ 9816083 w 12192000"/>
              <a:gd name="connsiteY59" fmla="*/ 416573 h 4939827"/>
              <a:gd name="connsiteX60" fmla="*/ 9936741 w 12192000"/>
              <a:gd name="connsiteY60" fmla="*/ 437044 h 4939827"/>
              <a:gd name="connsiteX61" fmla="*/ 10050093 w 12192000"/>
              <a:gd name="connsiteY61" fmla="*/ 443783 h 4939827"/>
              <a:gd name="connsiteX62" fmla="*/ 10130090 w 12192000"/>
              <a:gd name="connsiteY62" fmla="*/ 459520 h 4939827"/>
              <a:gd name="connsiteX63" fmla="*/ 10173456 w 12192000"/>
              <a:gd name="connsiteY63" fmla="*/ 457749 h 4939827"/>
              <a:gd name="connsiteX64" fmla="*/ 10218232 w 12192000"/>
              <a:gd name="connsiteY64" fmla="*/ 459820 h 4939827"/>
              <a:gd name="connsiteX65" fmla="*/ 10354176 w 12192000"/>
              <a:gd name="connsiteY65" fmla="*/ 471377 h 4939827"/>
              <a:gd name="connsiteX66" fmla="*/ 10430681 w 12192000"/>
              <a:gd name="connsiteY66" fmla="*/ 481226 h 4939827"/>
              <a:gd name="connsiteX67" fmla="*/ 10478169 w 12192000"/>
              <a:gd name="connsiteY67" fmla="*/ 481774 h 4939827"/>
              <a:gd name="connsiteX68" fmla="*/ 10540907 w 12192000"/>
              <a:gd name="connsiteY68" fmla="*/ 485607 h 4939827"/>
              <a:gd name="connsiteX69" fmla="*/ 10614941 w 12192000"/>
              <a:gd name="connsiteY69" fmla="*/ 487592 h 4939827"/>
              <a:gd name="connsiteX70" fmla="*/ 10674098 w 12192000"/>
              <a:gd name="connsiteY70" fmla="*/ 521656 h 4939827"/>
              <a:gd name="connsiteX71" fmla="*/ 10874834 w 12192000"/>
              <a:gd name="connsiteY71" fmla="*/ 574867 h 4939827"/>
              <a:gd name="connsiteX72" fmla="*/ 10944981 w 12192000"/>
              <a:gd name="connsiteY72" fmla="*/ 615042 h 4939827"/>
              <a:gd name="connsiteX73" fmla="*/ 11006376 w 12192000"/>
              <a:gd name="connsiteY73" fmla="*/ 645957 h 4939827"/>
              <a:gd name="connsiteX74" fmla="*/ 11076308 w 12192000"/>
              <a:gd name="connsiteY74" fmla="*/ 675698 h 4939827"/>
              <a:gd name="connsiteX75" fmla="*/ 11148789 w 12192000"/>
              <a:gd name="connsiteY75" fmla="*/ 685041 h 4939827"/>
              <a:gd name="connsiteX76" fmla="*/ 11249129 w 12192000"/>
              <a:gd name="connsiteY76" fmla="*/ 684218 h 4939827"/>
              <a:gd name="connsiteX77" fmla="*/ 11299915 w 12192000"/>
              <a:gd name="connsiteY77" fmla="*/ 692177 h 4939827"/>
              <a:gd name="connsiteX78" fmla="*/ 11386973 w 12192000"/>
              <a:gd name="connsiteY78" fmla="*/ 708209 h 4939827"/>
              <a:gd name="connsiteX79" fmla="*/ 11500105 w 12192000"/>
              <a:gd name="connsiteY79" fmla="*/ 735014 h 4939827"/>
              <a:gd name="connsiteX80" fmla="*/ 11621735 w 12192000"/>
              <a:gd name="connsiteY80" fmla="*/ 789584 h 4939827"/>
              <a:gd name="connsiteX81" fmla="*/ 11691200 w 12192000"/>
              <a:gd name="connsiteY81" fmla="*/ 867902 h 4939827"/>
              <a:gd name="connsiteX82" fmla="*/ 11819427 w 12192000"/>
              <a:gd name="connsiteY82" fmla="*/ 911634 h 4939827"/>
              <a:gd name="connsiteX83" fmla="*/ 11969720 w 12192000"/>
              <a:gd name="connsiteY83" fmla="*/ 964737 h 4939827"/>
              <a:gd name="connsiteX84" fmla="*/ 12055766 w 12192000"/>
              <a:gd name="connsiteY84" fmla="*/ 991268 h 4939827"/>
              <a:gd name="connsiteX85" fmla="*/ 12171539 w 12192000"/>
              <a:gd name="connsiteY85" fmla="*/ 995427 h 4939827"/>
              <a:gd name="connsiteX86" fmla="*/ 12187831 w 12192000"/>
              <a:gd name="connsiteY86" fmla="*/ 996580 h 4939827"/>
              <a:gd name="connsiteX87" fmla="*/ 12192000 w 12192000"/>
              <a:gd name="connsiteY87" fmla="*/ 996726 h 4939827"/>
              <a:gd name="connsiteX88" fmla="*/ 12192000 w 12192000"/>
              <a:gd name="connsiteY88" fmla="*/ 4939827 h 4939827"/>
              <a:gd name="connsiteX89" fmla="*/ 0 w 12192000"/>
              <a:gd name="connsiteY89" fmla="*/ 4939827 h 4939827"/>
              <a:gd name="connsiteX90" fmla="*/ 0 w 12192000"/>
              <a:gd name="connsiteY90" fmla="*/ 512043 h 4939827"/>
              <a:gd name="connsiteX91" fmla="*/ 7381 w 12192000"/>
              <a:gd name="connsiteY91" fmla="*/ 512580 h 4939827"/>
              <a:gd name="connsiteX92" fmla="*/ 100029 w 12192000"/>
              <a:gd name="connsiteY92" fmla="*/ 504758 h 4939827"/>
              <a:gd name="connsiteX93" fmla="*/ 155244 w 12192000"/>
              <a:gd name="connsiteY93" fmla="*/ 525130 h 4939827"/>
              <a:gd name="connsiteX94" fmla="*/ 254366 w 12192000"/>
              <a:gd name="connsiteY94" fmla="*/ 534449 h 4939827"/>
              <a:gd name="connsiteX95" fmla="*/ 447292 w 12192000"/>
              <a:gd name="connsiteY95" fmla="*/ 542725 h 4939827"/>
              <a:gd name="connsiteX96" fmla="*/ 628105 w 12192000"/>
              <a:gd name="connsiteY96" fmla="*/ 547853 h 4939827"/>
              <a:gd name="connsiteX97" fmla="*/ 783146 w 12192000"/>
              <a:gd name="connsiteY97" fmla="*/ 591799 h 4939827"/>
              <a:gd name="connsiteX98" fmla="*/ 1043676 w 12192000"/>
              <a:gd name="connsiteY98" fmla="*/ 591887 h 4939827"/>
              <a:gd name="connsiteX99" fmla="*/ 1281816 w 12192000"/>
              <a:gd name="connsiteY99" fmla="*/ 520946 h 4939827"/>
              <a:gd name="connsiteX100" fmla="*/ 1486347 w 12192000"/>
              <a:gd name="connsiteY100" fmla="*/ 487310 h 4939827"/>
              <a:gd name="connsiteX101" fmla="*/ 1568079 w 12192000"/>
              <a:gd name="connsiteY101" fmla="*/ 462531 h 4939827"/>
              <a:gd name="connsiteX102" fmla="*/ 1622516 w 12192000"/>
              <a:gd name="connsiteY102" fmla="*/ 466058 h 4939827"/>
              <a:gd name="connsiteX103" fmla="*/ 1655457 w 12192000"/>
              <a:gd name="connsiteY103" fmla="*/ 465359 h 4939827"/>
              <a:gd name="connsiteX104" fmla="*/ 1717454 w 12192000"/>
              <a:gd name="connsiteY104" fmla="*/ 417203 h 4939827"/>
              <a:gd name="connsiteX105" fmla="*/ 1913794 w 12192000"/>
              <a:gd name="connsiteY105" fmla="*/ 365255 h 4939827"/>
              <a:gd name="connsiteX106" fmla="*/ 2129762 w 12192000"/>
              <a:gd name="connsiteY106" fmla="*/ 367832 h 4939827"/>
              <a:gd name="connsiteX107" fmla="*/ 2376970 w 12192000"/>
              <a:gd name="connsiteY107" fmla="*/ 350129 h 4939827"/>
              <a:gd name="connsiteX108" fmla="*/ 2480155 w 12192000"/>
              <a:gd name="connsiteY108" fmla="*/ 359227 h 4939827"/>
              <a:gd name="connsiteX109" fmla="*/ 2586782 w 12192000"/>
              <a:gd name="connsiteY109" fmla="*/ 339352 h 4939827"/>
              <a:gd name="connsiteX110" fmla="*/ 2679617 w 12192000"/>
              <a:gd name="connsiteY110" fmla="*/ 305383 h 4939827"/>
              <a:gd name="connsiteX111" fmla="*/ 2788947 w 12192000"/>
              <a:gd name="connsiteY111" fmla="*/ 250375 h 4939827"/>
              <a:gd name="connsiteX112" fmla="*/ 2965530 w 12192000"/>
              <a:gd name="connsiteY112" fmla="*/ 245958 h 4939827"/>
              <a:gd name="connsiteX113" fmla="*/ 3103677 w 12192000"/>
              <a:gd name="connsiteY113" fmla="*/ 209527 h 4939827"/>
              <a:gd name="connsiteX114" fmla="*/ 3126759 w 12192000"/>
              <a:gd name="connsiteY114" fmla="*/ 211226 h 4939827"/>
              <a:gd name="connsiteX115" fmla="*/ 3164020 w 12192000"/>
              <a:gd name="connsiteY115" fmla="*/ 212779 h 4939827"/>
              <a:gd name="connsiteX116" fmla="*/ 3285019 w 12192000"/>
              <a:gd name="connsiteY116" fmla="*/ 220535 h 4939827"/>
              <a:gd name="connsiteX117" fmla="*/ 3365154 w 12192000"/>
              <a:gd name="connsiteY117" fmla="*/ 226416 h 4939827"/>
              <a:gd name="connsiteX118" fmla="*/ 3367507 w 12192000"/>
              <a:gd name="connsiteY118" fmla="*/ 225416 h 4939827"/>
              <a:gd name="connsiteX119" fmla="*/ 3387567 w 12192000"/>
              <a:gd name="connsiteY119" fmla="*/ 227103 h 4939827"/>
              <a:gd name="connsiteX120" fmla="*/ 3498001 w 12192000"/>
              <a:gd name="connsiteY120" fmla="*/ 231941 h 4939827"/>
              <a:gd name="connsiteX121" fmla="*/ 3561557 w 12192000"/>
              <a:gd name="connsiteY121" fmla="*/ 228095 h 4939827"/>
              <a:gd name="connsiteX122" fmla="*/ 3611920 w 12192000"/>
              <a:gd name="connsiteY122" fmla="*/ 218094 h 4939827"/>
              <a:gd name="connsiteX123" fmla="*/ 3620528 w 12192000"/>
              <a:gd name="connsiteY123" fmla="*/ 218788 h 4939827"/>
              <a:gd name="connsiteX124" fmla="*/ 3620766 w 12192000"/>
              <a:gd name="connsiteY124" fmla="*/ 218511 h 4939827"/>
              <a:gd name="connsiteX125" fmla="*/ 3629977 w 12192000"/>
              <a:gd name="connsiteY125" fmla="*/ 218664 h 4939827"/>
              <a:gd name="connsiteX126" fmla="*/ 3636217 w 12192000"/>
              <a:gd name="connsiteY126" fmla="*/ 220048 h 4939827"/>
              <a:gd name="connsiteX127" fmla="*/ 3709484 w 12192000"/>
              <a:gd name="connsiteY127" fmla="*/ 186927 h 4939827"/>
              <a:gd name="connsiteX128" fmla="*/ 3761342 w 12192000"/>
              <a:gd name="connsiteY128" fmla="*/ 177474 h 4939827"/>
              <a:gd name="connsiteX129" fmla="*/ 3799748 w 12192000"/>
              <a:gd name="connsiteY129" fmla="*/ 167154 h 4939827"/>
              <a:gd name="connsiteX130" fmla="*/ 3922756 w 12192000"/>
              <a:gd name="connsiteY130" fmla="*/ 194044 h 4939827"/>
              <a:gd name="connsiteX131" fmla="*/ 4028476 w 12192000"/>
              <a:gd name="connsiteY131" fmla="*/ 223679 h 4939827"/>
              <a:gd name="connsiteX132" fmla="*/ 4191582 w 12192000"/>
              <a:gd name="connsiteY132" fmla="*/ 238952 h 4939827"/>
              <a:gd name="connsiteX133" fmla="*/ 4251024 w 12192000"/>
              <a:gd name="connsiteY133" fmla="*/ 240874 h 4939827"/>
              <a:gd name="connsiteX134" fmla="*/ 4355275 w 12192000"/>
              <a:gd name="connsiteY134" fmla="*/ 260205 h 4939827"/>
              <a:gd name="connsiteX135" fmla="*/ 4423807 w 12192000"/>
              <a:gd name="connsiteY135" fmla="*/ 270366 h 4939827"/>
              <a:gd name="connsiteX136" fmla="*/ 4558432 w 12192000"/>
              <a:gd name="connsiteY136" fmla="*/ 269194 h 4939827"/>
              <a:gd name="connsiteX137" fmla="*/ 4635061 w 12192000"/>
              <a:gd name="connsiteY137" fmla="*/ 280682 h 4939827"/>
              <a:gd name="connsiteX138" fmla="*/ 4807427 w 12192000"/>
              <a:gd name="connsiteY138" fmla="*/ 276835 h 4939827"/>
              <a:gd name="connsiteX139" fmla="*/ 5028933 w 12192000"/>
              <a:gd name="connsiteY139" fmla="*/ 183887 h 4939827"/>
              <a:gd name="connsiteX140" fmla="*/ 5093642 w 12192000"/>
              <a:gd name="connsiteY140" fmla="*/ 177214 h 4939827"/>
              <a:gd name="connsiteX141" fmla="*/ 5102642 w 12192000"/>
              <a:gd name="connsiteY141" fmla="*/ 186816 h 4939827"/>
              <a:gd name="connsiteX142" fmla="*/ 5193590 w 12192000"/>
              <a:gd name="connsiteY142" fmla="*/ 156458 h 4939827"/>
              <a:gd name="connsiteX143" fmla="*/ 5323922 w 12192000"/>
              <a:gd name="connsiteY143" fmla="*/ 146332 h 4939827"/>
              <a:gd name="connsiteX144" fmla="*/ 5421860 w 12192000"/>
              <a:gd name="connsiteY144" fmla="*/ 167298 h 4939827"/>
              <a:gd name="connsiteX145" fmla="*/ 5476948 w 12192000"/>
              <a:gd name="connsiteY145" fmla="*/ 173249 h 4939827"/>
              <a:gd name="connsiteX146" fmla="*/ 5516842 w 12192000"/>
              <a:gd name="connsiteY146" fmla="*/ 184018 h 4939827"/>
              <a:gd name="connsiteX147" fmla="*/ 5619415 w 12192000"/>
              <a:gd name="connsiteY147" fmla="*/ 176781 h 4939827"/>
              <a:gd name="connsiteX148" fmla="*/ 5789867 w 12192000"/>
              <a:gd name="connsiteY148" fmla="*/ 150304 h 4939827"/>
              <a:gd name="connsiteX149" fmla="*/ 5825953 w 12192000"/>
              <a:gd name="connsiteY149" fmla="*/ 147907 h 4939827"/>
              <a:gd name="connsiteX150" fmla="*/ 5856168 w 12192000"/>
              <a:gd name="connsiteY150" fmla="*/ 158719 h 4939827"/>
              <a:gd name="connsiteX151" fmla="*/ 5862476 w 12192000"/>
              <a:gd name="connsiteY151" fmla="*/ 172447 h 4939827"/>
              <a:gd name="connsiteX152" fmla="*/ 5882195 w 12192000"/>
              <a:gd name="connsiteY152" fmla="*/ 173195 h 4939827"/>
              <a:gd name="connsiteX153" fmla="*/ 5887271 w 12192000"/>
              <a:gd name="connsiteY153" fmla="*/ 176084 h 4939827"/>
              <a:gd name="connsiteX154" fmla="*/ 5921577 w 12192000"/>
              <a:gd name="connsiteY154" fmla="*/ 169858 h 4939827"/>
              <a:gd name="connsiteX155" fmla="*/ 5983240 w 12192000"/>
              <a:gd name="connsiteY155" fmla="*/ 152755 h 4939827"/>
              <a:gd name="connsiteX156" fmla="*/ 6152287 w 12192000"/>
              <a:gd name="connsiteY156" fmla="*/ 116736 h 4939827"/>
              <a:gd name="connsiteX157" fmla="*/ 6415830 w 12192000"/>
              <a:gd name="connsiteY157" fmla="*/ 136006 h 4939827"/>
              <a:gd name="connsiteX158" fmla="*/ 6756965 w 12192000"/>
              <a:gd name="connsiteY158" fmla="*/ 57636 h 4939827"/>
              <a:gd name="connsiteX159" fmla="*/ 6819400 w 12192000"/>
              <a:gd name="connsiteY159" fmla="*/ 30742 h 4939827"/>
              <a:gd name="connsiteX160" fmla="*/ 6986370 w 12192000"/>
              <a:gd name="connsiteY160" fmla="*/ 12659 h 4939827"/>
              <a:gd name="connsiteX161" fmla="*/ 6989536 w 12192000"/>
              <a:gd name="connsiteY161" fmla="*/ 14528 h 4939827"/>
              <a:gd name="connsiteX162" fmla="*/ 7015933 w 12192000"/>
              <a:gd name="connsiteY162" fmla="*/ 9653 h 4939827"/>
              <a:gd name="connsiteX163" fmla="*/ 7020592 w 12192000"/>
              <a:gd name="connsiteY163" fmla="*/ 1651 h 4939827"/>
              <a:gd name="connsiteX164" fmla="*/ 7025905 w 12192000"/>
              <a:gd name="connsiteY164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877301 w 12192000"/>
              <a:gd name="connsiteY15" fmla="*/ 186153 h 4939827"/>
              <a:gd name="connsiteX16" fmla="*/ 7952584 w 12192000"/>
              <a:gd name="connsiteY16" fmla="*/ 170181 h 4939827"/>
              <a:gd name="connsiteX17" fmla="*/ 8009534 w 12192000"/>
              <a:gd name="connsiteY17" fmla="*/ 176441 h 4939827"/>
              <a:gd name="connsiteX18" fmla="*/ 8058681 w 12192000"/>
              <a:gd name="connsiteY18" fmla="*/ 219431 h 4939827"/>
              <a:gd name="connsiteX19" fmla="*/ 8126175 w 12192000"/>
              <a:gd name="connsiteY19" fmla="*/ 240005 h 4939827"/>
              <a:gd name="connsiteX20" fmla="*/ 8166439 w 12192000"/>
              <a:gd name="connsiteY20" fmla="*/ 252699 h 4939827"/>
              <a:gd name="connsiteX21" fmla="*/ 8281371 w 12192000"/>
              <a:gd name="connsiteY21" fmla="*/ 256875 h 4939827"/>
              <a:gd name="connsiteX22" fmla="*/ 8381609 w 12192000"/>
              <a:gd name="connsiteY22" fmla="*/ 240618 h 4939827"/>
              <a:gd name="connsiteX23" fmla="*/ 8406759 w 12192000"/>
              <a:gd name="connsiteY23" fmla="*/ 232517 h 4939827"/>
              <a:gd name="connsiteX24" fmla="*/ 8426506 w 12192000"/>
              <a:gd name="connsiteY24" fmla="*/ 241842 h 4939827"/>
              <a:gd name="connsiteX25" fmla="*/ 8427949 w 12192000"/>
              <a:gd name="connsiteY25" fmla="*/ 240981 h 4939827"/>
              <a:gd name="connsiteX26" fmla="*/ 8441468 w 12192000"/>
              <a:gd name="connsiteY26" fmla="*/ 241157 h 4939827"/>
              <a:gd name="connsiteX27" fmla="*/ 8565757 w 12192000"/>
              <a:gd name="connsiteY27" fmla="*/ 255317 h 4939827"/>
              <a:gd name="connsiteX28" fmla="*/ 8573171 w 12192000"/>
              <a:gd name="connsiteY28" fmla="*/ 258426 h 4939827"/>
              <a:gd name="connsiteX29" fmla="*/ 8573548 w 12192000"/>
              <a:gd name="connsiteY29" fmla="*/ 258241 h 4939827"/>
              <a:gd name="connsiteX30" fmla="*/ 8581827 w 12192000"/>
              <a:gd name="connsiteY30" fmla="*/ 261028 h 4939827"/>
              <a:gd name="connsiteX31" fmla="*/ 8586687 w 12192000"/>
              <a:gd name="connsiteY31" fmla="*/ 264089 h 4939827"/>
              <a:gd name="connsiteX32" fmla="*/ 8601067 w 12192000"/>
              <a:gd name="connsiteY32" fmla="*/ 270114 h 4939827"/>
              <a:gd name="connsiteX33" fmla="*/ 8672650 w 12192000"/>
              <a:gd name="connsiteY33" fmla="*/ 254821 h 4939827"/>
              <a:gd name="connsiteX34" fmla="*/ 8785543 w 12192000"/>
              <a:gd name="connsiteY34" fmla="*/ 263406 h 4939827"/>
              <a:gd name="connsiteX35" fmla="*/ 8830588 w 12192000"/>
              <a:gd name="connsiteY35" fmla="*/ 265483 h 4939827"/>
              <a:gd name="connsiteX36" fmla="*/ 8905142 w 12192000"/>
              <a:gd name="connsiteY36" fmla="*/ 264958 h 4939827"/>
              <a:gd name="connsiteX37" fmla="*/ 8968582 w 12192000"/>
              <a:gd name="connsiteY37" fmla="*/ 262728 h 4939827"/>
              <a:gd name="connsiteX38" fmla="*/ 8972994 w 12192000"/>
              <a:gd name="connsiteY38" fmla="*/ 263284 h 4939827"/>
              <a:gd name="connsiteX39" fmla="*/ 9004605 w 12192000"/>
              <a:gd name="connsiteY39" fmla="*/ 258041 h 4939827"/>
              <a:gd name="connsiteX40" fmla="*/ 9016165 w 12192000"/>
              <a:gd name="connsiteY40" fmla="*/ 261258 h 4939827"/>
              <a:gd name="connsiteX41" fmla="*/ 9043297 w 12192000"/>
              <a:gd name="connsiteY41" fmla="*/ 281547 h 4939827"/>
              <a:gd name="connsiteX42" fmla="*/ 9048315 w 12192000"/>
              <a:gd name="connsiteY42" fmla="*/ 279264 h 4939827"/>
              <a:gd name="connsiteX43" fmla="*/ 9054706 w 12192000"/>
              <a:gd name="connsiteY43" fmla="*/ 278538 h 4939827"/>
              <a:gd name="connsiteX44" fmla="*/ 9070919 w 12192000"/>
              <a:gd name="connsiteY44" fmla="*/ 281810 h 4939827"/>
              <a:gd name="connsiteX45" fmla="*/ 9076813 w 12192000"/>
              <a:gd name="connsiteY45" fmla="*/ 283909 h 4939827"/>
              <a:gd name="connsiteX46" fmla="*/ 9085871 w 12192000"/>
              <a:gd name="connsiteY46" fmla="*/ 285133 h 4939827"/>
              <a:gd name="connsiteX47" fmla="*/ 9086159 w 12192000"/>
              <a:gd name="connsiteY47" fmla="*/ 284887 h 4939827"/>
              <a:gd name="connsiteX48" fmla="*/ 9134606 w 12192000"/>
              <a:gd name="connsiteY48" fmla="*/ 288168 h 4939827"/>
              <a:gd name="connsiteX49" fmla="*/ 9195590 w 12192000"/>
              <a:gd name="connsiteY49" fmla="*/ 279568 h 4939827"/>
              <a:gd name="connsiteX50" fmla="*/ 9219336 w 12192000"/>
              <a:gd name="connsiteY50" fmla="*/ 278133 h 4939827"/>
              <a:gd name="connsiteX51" fmla="*/ 9232362 w 12192000"/>
              <a:gd name="connsiteY51" fmla="*/ 275894 h 4939827"/>
              <a:gd name="connsiteX52" fmla="*/ 9233396 w 12192000"/>
              <a:gd name="connsiteY52" fmla="*/ 274803 h 4939827"/>
              <a:gd name="connsiteX53" fmla="*/ 9256213 w 12192000"/>
              <a:gd name="connsiteY53" fmla="*/ 281576 h 4939827"/>
              <a:gd name="connsiteX54" fmla="*/ 9371484 w 12192000"/>
              <a:gd name="connsiteY54" fmla="*/ 329634 h 4939827"/>
              <a:gd name="connsiteX55" fmla="*/ 9404829 w 12192000"/>
              <a:gd name="connsiteY55" fmla="*/ 339038 h 4939827"/>
              <a:gd name="connsiteX56" fmla="*/ 9427021 w 12192000"/>
              <a:gd name="connsiteY56" fmla="*/ 358784 h 4939827"/>
              <a:gd name="connsiteX57" fmla="*/ 9670844 w 12192000"/>
              <a:gd name="connsiteY57" fmla="*/ 405128 h 4939827"/>
              <a:gd name="connsiteX58" fmla="*/ 9816083 w 12192000"/>
              <a:gd name="connsiteY58" fmla="*/ 416573 h 4939827"/>
              <a:gd name="connsiteX59" fmla="*/ 9936741 w 12192000"/>
              <a:gd name="connsiteY59" fmla="*/ 437044 h 4939827"/>
              <a:gd name="connsiteX60" fmla="*/ 10050093 w 12192000"/>
              <a:gd name="connsiteY60" fmla="*/ 443783 h 4939827"/>
              <a:gd name="connsiteX61" fmla="*/ 10130090 w 12192000"/>
              <a:gd name="connsiteY61" fmla="*/ 459520 h 4939827"/>
              <a:gd name="connsiteX62" fmla="*/ 10173456 w 12192000"/>
              <a:gd name="connsiteY62" fmla="*/ 457749 h 4939827"/>
              <a:gd name="connsiteX63" fmla="*/ 10218232 w 12192000"/>
              <a:gd name="connsiteY63" fmla="*/ 459820 h 4939827"/>
              <a:gd name="connsiteX64" fmla="*/ 10354176 w 12192000"/>
              <a:gd name="connsiteY64" fmla="*/ 471377 h 4939827"/>
              <a:gd name="connsiteX65" fmla="*/ 10430681 w 12192000"/>
              <a:gd name="connsiteY65" fmla="*/ 481226 h 4939827"/>
              <a:gd name="connsiteX66" fmla="*/ 10478169 w 12192000"/>
              <a:gd name="connsiteY66" fmla="*/ 481774 h 4939827"/>
              <a:gd name="connsiteX67" fmla="*/ 10540907 w 12192000"/>
              <a:gd name="connsiteY67" fmla="*/ 485607 h 4939827"/>
              <a:gd name="connsiteX68" fmla="*/ 10614941 w 12192000"/>
              <a:gd name="connsiteY68" fmla="*/ 487592 h 4939827"/>
              <a:gd name="connsiteX69" fmla="*/ 10674098 w 12192000"/>
              <a:gd name="connsiteY69" fmla="*/ 521656 h 4939827"/>
              <a:gd name="connsiteX70" fmla="*/ 10874834 w 12192000"/>
              <a:gd name="connsiteY70" fmla="*/ 574867 h 4939827"/>
              <a:gd name="connsiteX71" fmla="*/ 10944981 w 12192000"/>
              <a:gd name="connsiteY71" fmla="*/ 615042 h 4939827"/>
              <a:gd name="connsiteX72" fmla="*/ 11006376 w 12192000"/>
              <a:gd name="connsiteY72" fmla="*/ 645957 h 4939827"/>
              <a:gd name="connsiteX73" fmla="*/ 11076308 w 12192000"/>
              <a:gd name="connsiteY73" fmla="*/ 675698 h 4939827"/>
              <a:gd name="connsiteX74" fmla="*/ 11148789 w 12192000"/>
              <a:gd name="connsiteY74" fmla="*/ 685041 h 4939827"/>
              <a:gd name="connsiteX75" fmla="*/ 11249129 w 12192000"/>
              <a:gd name="connsiteY75" fmla="*/ 684218 h 4939827"/>
              <a:gd name="connsiteX76" fmla="*/ 11299915 w 12192000"/>
              <a:gd name="connsiteY76" fmla="*/ 692177 h 4939827"/>
              <a:gd name="connsiteX77" fmla="*/ 11386973 w 12192000"/>
              <a:gd name="connsiteY77" fmla="*/ 708209 h 4939827"/>
              <a:gd name="connsiteX78" fmla="*/ 11500105 w 12192000"/>
              <a:gd name="connsiteY78" fmla="*/ 735014 h 4939827"/>
              <a:gd name="connsiteX79" fmla="*/ 11621735 w 12192000"/>
              <a:gd name="connsiteY79" fmla="*/ 789584 h 4939827"/>
              <a:gd name="connsiteX80" fmla="*/ 11691200 w 12192000"/>
              <a:gd name="connsiteY80" fmla="*/ 867902 h 4939827"/>
              <a:gd name="connsiteX81" fmla="*/ 11819427 w 12192000"/>
              <a:gd name="connsiteY81" fmla="*/ 911634 h 4939827"/>
              <a:gd name="connsiteX82" fmla="*/ 11969720 w 12192000"/>
              <a:gd name="connsiteY82" fmla="*/ 964737 h 4939827"/>
              <a:gd name="connsiteX83" fmla="*/ 12055766 w 12192000"/>
              <a:gd name="connsiteY83" fmla="*/ 991268 h 4939827"/>
              <a:gd name="connsiteX84" fmla="*/ 12171539 w 12192000"/>
              <a:gd name="connsiteY84" fmla="*/ 995427 h 4939827"/>
              <a:gd name="connsiteX85" fmla="*/ 12187831 w 12192000"/>
              <a:gd name="connsiteY85" fmla="*/ 996580 h 4939827"/>
              <a:gd name="connsiteX86" fmla="*/ 12192000 w 12192000"/>
              <a:gd name="connsiteY86" fmla="*/ 996726 h 4939827"/>
              <a:gd name="connsiteX87" fmla="*/ 12192000 w 12192000"/>
              <a:gd name="connsiteY87" fmla="*/ 4939827 h 4939827"/>
              <a:gd name="connsiteX88" fmla="*/ 0 w 12192000"/>
              <a:gd name="connsiteY88" fmla="*/ 4939827 h 4939827"/>
              <a:gd name="connsiteX89" fmla="*/ 0 w 12192000"/>
              <a:gd name="connsiteY89" fmla="*/ 512043 h 4939827"/>
              <a:gd name="connsiteX90" fmla="*/ 7381 w 12192000"/>
              <a:gd name="connsiteY90" fmla="*/ 512580 h 4939827"/>
              <a:gd name="connsiteX91" fmla="*/ 100029 w 12192000"/>
              <a:gd name="connsiteY91" fmla="*/ 504758 h 4939827"/>
              <a:gd name="connsiteX92" fmla="*/ 155244 w 12192000"/>
              <a:gd name="connsiteY92" fmla="*/ 525130 h 4939827"/>
              <a:gd name="connsiteX93" fmla="*/ 254366 w 12192000"/>
              <a:gd name="connsiteY93" fmla="*/ 534449 h 4939827"/>
              <a:gd name="connsiteX94" fmla="*/ 447292 w 12192000"/>
              <a:gd name="connsiteY94" fmla="*/ 542725 h 4939827"/>
              <a:gd name="connsiteX95" fmla="*/ 628105 w 12192000"/>
              <a:gd name="connsiteY95" fmla="*/ 547853 h 4939827"/>
              <a:gd name="connsiteX96" fmla="*/ 783146 w 12192000"/>
              <a:gd name="connsiteY96" fmla="*/ 591799 h 4939827"/>
              <a:gd name="connsiteX97" fmla="*/ 1043676 w 12192000"/>
              <a:gd name="connsiteY97" fmla="*/ 591887 h 4939827"/>
              <a:gd name="connsiteX98" fmla="*/ 1281816 w 12192000"/>
              <a:gd name="connsiteY98" fmla="*/ 520946 h 4939827"/>
              <a:gd name="connsiteX99" fmla="*/ 1486347 w 12192000"/>
              <a:gd name="connsiteY99" fmla="*/ 487310 h 4939827"/>
              <a:gd name="connsiteX100" fmla="*/ 1568079 w 12192000"/>
              <a:gd name="connsiteY100" fmla="*/ 462531 h 4939827"/>
              <a:gd name="connsiteX101" fmla="*/ 1622516 w 12192000"/>
              <a:gd name="connsiteY101" fmla="*/ 466058 h 4939827"/>
              <a:gd name="connsiteX102" fmla="*/ 1655457 w 12192000"/>
              <a:gd name="connsiteY102" fmla="*/ 465359 h 4939827"/>
              <a:gd name="connsiteX103" fmla="*/ 1717454 w 12192000"/>
              <a:gd name="connsiteY103" fmla="*/ 417203 h 4939827"/>
              <a:gd name="connsiteX104" fmla="*/ 1913794 w 12192000"/>
              <a:gd name="connsiteY104" fmla="*/ 365255 h 4939827"/>
              <a:gd name="connsiteX105" fmla="*/ 2129762 w 12192000"/>
              <a:gd name="connsiteY105" fmla="*/ 367832 h 4939827"/>
              <a:gd name="connsiteX106" fmla="*/ 2376970 w 12192000"/>
              <a:gd name="connsiteY106" fmla="*/ 350129 h 4939827"/>
              <a:gd name="connsiteX107" fmla="*/ 2480155 w 12192000"/>
              <a:gd name="connsiteY107" fmla="*/ 359227 h 4939827"/>
              <a:gd name="connsiteX108" fmla="*/ 2586782 w 12192000"/>
              <a:gd name="connsiteY108" fmla="*/ 339352 h 4939827"/>
              <a:gd name="connsiteX109" fmla="*/ 2679617 w 12192000"/>
              <a:gd name="connsiteY109" fmla="*/ 305383 h 4939827"/>
              <a:gd name="connsiteX110" fmla="*/ 2788947 w 12192000"/>
              <a:gd name="connsiteY110" fmla="*/ 250375 h 4939827"/>
              <a:gd name="connsiteX111" fmla="*/ 2965530 w 12192000"/>
              <a:gd name="connsiteY111" fmla="*/ 245958 h 4939827"/>
              <a:gd name="connsiteX112" fmla="*/ 3103677 w 12192000"/>
              <a:gd name="connsiteY112" fmla="*/ 209527 h 4939827"/>
              <a:gd name="connsiteX113" fmla="*/ 3126759 w 12192000"/>
              <a:gd name="connsiteY113" fmla="*/ 211226 h 4939827"/>
              <a:gd name="connsiteX114" fmla="*/ 3164020 w 12192000"/>
              <a:gd name="connsiteY114" fmla="*/ 212779 h 4939827"/>
              <a:gd name="connsiteX115" fmla="*/ 3285019 w 12192000"/>
              <a:gd name="connsiteY115" fmla="*/ 220535 h 4939827"/>
              <a:gd name="connsiteX116" fmla="*/ 3365154 w 12192000"/>
              <a:gd name="connsiteY116" fmla="*/ 226416 h 4939827"/>
              <a:gd name="connsiteX117" fmla="*/ 3367507 w 12192000"/>
              <a:gd name="connsiteY117" fmla="*/ 225416 h 4939827"/>
              <a:gd name="connsiteX118" fmla="*/ 3387567 w 12192000"/>
              <a:gd name="connsiteY118" fmla="*/ 227103 h 4939827"/>
              <a:gd name="connsiteX119" fmla="*/ 3498001 w 12192000"/>
              <a:gd name="connsiteY119" fmla="*/ 231941 h 4939827"/>
              <a:gd name="connsiteX120" fmla="*/ 3561557 w 12192000"/>
              <a:gd name="connsiteY120" fmla="*/ 228095 h 4939827"/>
              <a:gd name="connsiteX121" fmla="*/ 3611920 w 12192000"/>
              <a:gd name="connsiteY121" fmla="*/ 218094 h 4939827"/>
              <a:gd name="connsiteX122" fmla="*/ 3620528 w 12192000"/>
              <a:gd name="connsiteY122" fmla="*/ 218788 h 4939827"/>
              <a:gd name="connsiteX123" fmla="*/ 3620766 w 12192000"/>
              <a:gd name="connsiteY123" fmla="*/ 218511 h 4939827"/>
              <a:gd name="connsiteX124" fmla="*/ 3629977 w 12192000"/>
              <a:gd name="connsiteY124" fmla="*/ 218664 h 4939827"/>
              <a:gd name="connsiteX125" fmla="*/ 3636217 w 12192000"/>
              <a:gd name="connsiteY125" fmla="*/ 220048 h 4939827"/>
              <a:gd name="connsiteX126" fmla="*/ 3709484 w 12192000"/>
              <a:gd name="connsiteY126" fmla="*/ 186927 h 4939827"/>
              <a:gd name="connsiteX127" fmla="*/ 3761342 w 12192000"/>
              <a:gd name="connsiteY127" fmla="*/ 177474 h 4939827"/>
              <a:gd name="connsiteX128" fmla="*/ 3799748 w 12192000"/>
              <a:gd name="connsiteY128" fmla="*/ 167154 h 4939827"/>
              <a:gd name="connsiteX129" fmla="*/ 3922756 w 12192000"/>
              <a:gd name="connsiteY129" fmla="*/ 194044 h 4939827"/>
              <a:gd name="connsiteX130" fmla="*/ 4028476 w 12192000"/>
              <a:gd name="connsiteY130" fmla="*/ 223679 h 4939827"/>
              <a:gd name="connsiteX131" fmla="*/ 4191582 w 12192000"/>
              <a:gd name="connsiteY131" fmla="*/ 238952 h 4939827"/>
              <a:gd name="connsiteX132" fmla="*/ 4251024 w 12192000"/>
              <a:gd name="connsiteY132" fmla="*/ 240874 h 4939827"/>
              <a:gd name="connsiteX133" fmla="*/ 4355275 w 12192000"/>
              <a:gd name="connsiteY133" fmla="*/ 260205 h 4939827"/>
              <a:gd name="connsiteX134" fmla="*/ 4423807 w 12192000"/>
              <a:gd name="connsiteY134" fmla="*/ 270366 h 4939827"/>
              <a:gd name="connsiteX135" fmla="*/ 4558432 w 12192000"/>
              <a:gd name="connsiteY135" fmla="*/ 269194 h 4939827"/>
              <a:gd name="connsiteX136" fmla="*/ 4635061 w 12192000"/>
              <a:gd name="connsiteY136" fmla="*/ 280682 h 4939827"/>
              <a:gd name="connsiteX137" fmla="*/ 4807427 w 12192000"/>
              <a:gd name="connsiteY137" fmla="*/ 276835 h 4939827"/>
              <a:gd name="connsiteX138" fmla="*/ 5028933 w 12192000"/>
              <a:gd name="connsiteY138" fmla="*/ 183887 h 4939827"/>
              <a:gd name="connsiteX139" fmla="*/ 5093642 w 12192000"/>
              <a:gd name="connsiteY139" fmla="*/ 177214 h 4939827"/>
              <a:gd name="connsiteX140" fmla="*/ 5102642 w 12192000"/>
              <a:gd name="connsiteY140" fmla="*/ 186816 h 4939827"/>
              <a:gd name="connsiteX141" fmla="*/ 5193590 w 12192000"/>
              <a:gd name="connsiteY141" fmla="*/ 156458 h 4939827"/>
              <a:gd name="connsiteX142" fmla="*/ 5323922 w 12192000"/>
              <a:gd name="connsiteY142" fmla="*/ 146332 h 4939827"/>
              <a:gd name="connsiteX143" fmla="*/ 5421860 w 12192000"/>
              <a:gd name="connsiteY143" fmla="*/ 167298 h 4939827"/>
              <a:gd name="connsiteX144" fmla="*/ 5476948 w 12192000"/>
              <a:gd name="connsiteY144" fmla="*/ 173249 h 4939827"/>
              <a:gd name="connsiteX145" fmla="*/ 5516842 w 12192000"/>
              <a:gd name="connsiteY145" fmla="*/ 184018 h 4939827"/>
              <a:gd name="connsiteX146" fmla="*/ 5619415 w 12192000"/>
              <a:gd name="connsiteY146" fmla="*/ 176781 h 4939827"/>
              <a:gd name="connsiteX147" fmla="*/ 5789867 w 12192000"/>
              <a:gd name="connsiteY147" fmla="*/ 150304 h 4939827"/>
              <a:gd name="connsiteX148" fmla="*/ 5825953 w 12192000"/>
              <a:gd name="connsiteY148" fmla="*/ 147907 h 4939827"/>
              <a:gd name="connsiteX149" fmla="*/ 5856168 w 12192000"/>
              <a:gd name="connsiteY149" fmla="*/ 158719 h 4939827"/>
              <a:gd name="connsiteX150" fmla="*/ 5862476 w 12192000"/>
              <a:gd name="connsiteY150" fmla="*/ 172447 h 4939827"/>
              <a:gd name="connsiteX151" fmla="*/ 5882195 w 12192000"/>
              <a:gd name="connsiteY151" fmla="*/ 173195 h 4939827"/>
              <a:gd name="connsiteX152" fmla="*/ 5887271 w 12192000"/>
              <a:gd name="connsiteY152" fmla="*/ 176084 h 4939827"/>
              <a:gd name="connsiteX153" fmla="*/ 5921577 w 12192000"/>
              <a:gd name="connsiteY153" fmla="*/ 169858 h 4939827"/>
              <a:gd name="connsiteX154" fmla="*/ 5983240 w 12192000"/>
              <a:gd name="connsiteY154" fmla="*/ 152755 h 4939827"/>
              <a:gd name="connsiteX155" fmla="*/ 6152287 w 12192000"/>
              <a:gd name="connsiteY155" fmla="*/ 116736 h 4939827"/>
              <a:gd name="connsiteX156" fmla="*/ 6415830 w 12192000"/>
              <a:gd name="connsiteY156" fmla="*/ 136006 h 4939827"/>
              <a:gd name="connsiteX157" fmla="*/ 6756965 w 12192000"/>
              <a:gd name="connsiteY157" fmla="*/ 57636 h 4939827"/>
              <a:gd name="connsiteX158" fmla="*/ 6819400 w 12192000"/>
              <a:gd name="connsiteY158" fmla="*/ 30742 h 4939827"/>
              <a:gd name="connsiteX159" fmla="*/ 6986370 w 12192000"/>
              <a:gd name="connsiteY159" fmla="*/ 12659 h 4939827"/>
              <a:gd name="connsiteX160" fmla="*/ 6989536 w 12192000"/>
              <a:gd name="connsiteY160" fmla="*/ 14528 h 4939827"/>
              <a:gd name="connsiteX161" fmla="*/ 7015933 w 12192000"/>
              <a:gd name="connsiteY161" fmla="*/ 9653 h 4939827"/>
              <a:gd name="connsiteX162" fmla="*/ 7020592 w 12192000"/>
              <a:gd name="connsiteY162" fmla="*/ 1651 h 4939827"/>
              <a:gd name="connsiteX163" fmla="*/ 7025905 w 12192000"/>
              <a:gd name="connsiteY163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01067 w 12192000"/>
              <a:gd name="connsiteY31" fmla="*/ 270114 h 4939827"/>
              <a:gd name="connsiteX32" fmla="*/ 8672650 w 12192000"/>
              <a:gd name="connsiteY32" fmla="*/ 254821 h 4939827"/>
              <a:gd name="connsiteX33" fmla="*/ 8785543 w 12192000"/>
              <a:gd name="connsiteY33" fmla="*/ 263406 h 4939827"/>
              <a:gd name="connsiteX34" fmla="*/ 8830588 w 12192000"/>
              <a:gd name="connsiteY34" fmla="*/ 265483 h 4939827"/>
              <a:gd name="connsiteX35" fmla="*/ 8905142 w 12192000"/>
              <a:gd name="connsiteY35" fmla="*/ 264958 h 4939827"/>
              <a:gd name="connsiteX36" fmla="*/ 8968582 w 12192000"/>
              <a:gd name="connsiteY36" fmla="*/ 262728 h 4939827"/>
              <a:gd name="connsiteX37" fmla="*/ 8972994 w 12192000"/>
              <a:gd name="connsiteY37" fmla="*/ 263284 h 4939827"/>
              <a:gd name="connsiteX38" fmla="*/ 9004605 w 12192000"/>
              <a:gd name="connsiteY38" fmla="*/ 258041 h 4939827"/>
              <a:gd name="connsiteX39" fmla="*/ 9016165 w 12192000"/>
              <a:gd name="connsiteY39" fmla="*/ 261258 h 4939827"/>
              <a:gd name="connsiteX40" fmla="*/ 9043297 w 12192000"/>
              <a:gd name="connsiteY40" fmla="*/ 281547 h 4939827"/>
              <a:gd name="connsiteX41" fmla="*/ 9048315 w 12192000"/>
              <a:gd name="connsiteY41" fmla="*/ 279264 h 4939827"/>
              <a:gd name="connsiteX42" fmla="*/ 9054706 w 12192000"/>
              <a:gd name="connsiteY42" fmla="*/ 278538 h 4939827"/>
              <a:gd name="connsiteX43" fmla="*/ 9070919 w 12192000"/>
              <a:gd name="connsiteY43" fmla="*/ 281810 h 4939827"/>
              <a:gd name="connsiteX44" fmla="*/ 9076813 w 12192000"/>
              <a:gd name="connsiteY44" fmla="*/ 283909 h 4939827"/>
              <a:gd name="connsiteX45" fmla="*/ 9085871 w 12192000"/>
              <a:gd name="connsiteY45" fmla="*/ 285133 h 4939827"/>
              <a:gd name="connsiteX46" fmla="*/ 9086159 w 12192000"/>
              <a:gd name="connsiteY46" fmla="*/ 284887 h 4939827"/>
              <a:gd name="connsiteX47" fmla="*/ 9134606 w 12192000"/>
              <a:gd name="connsiteY47" fmla="*/ 288168 h 4939827"/>
              <a:gd name="connsiteX48" fmla="*/ 9195590 w 12192000"/>
              <a:gd name="connsiteY48" fmla="*/ 279568 h 4939827"/>
              <a:gd name="connsiteX49" fmla="*/ 9219336 w 12192000"/>
              <a:gd name="connsiteY49" fmla="*/ 278133 h 4939827"/>
              <a:gd name="connsiteX50" fmla="*/ 9232362 w 12192000"/>
              <a:gd name="connsiteY50" fmla="*/ 275894 h 4939827"/>
              <a:gd name="connsiteX51" fmla="*/ 9233396 w 12192000"/>
              <a:gd name="connsiteY51" fmla="*/ 274803 h 4939827"/>
              <a:gd name="connsiteX52" fmla="*/ 9256213 w 12192000"/>
              <a:gd name="connsiteY52" fmla="*/ 281576 h 4939827"/>
              <a:gd name="connsiteX53" fmla="*/ 9371484 w 12192000"/>
              <a:gd name="connsiteY53" fmla="*/ 329634 h 4939827"/>
              <a:gd name="connsiteX54" fmla="*/ 9404829 w 12192000"/>
              <a:gd name="connsiteY54" fmla="*/ 339038 h 4939827"/>
              <a:gd name="connsiteX55" fmla="*/ 9427021 w 12192000"/>
              <a:gd name="connsiteY55" fmla="*/ 358784 h 4939827"/>
              <a:gd name="connsiteX56" fmla="*/ 9670844 w 12192000"/>
              <a:gd name="connsiteY56" fmla="*/ 405128 h 4939827"/>
              <a:gd name="connsiteX57" fmla="*/ 9816083 w 12192000"/>
              <a:gd name="connsiteY57" fmla="*/ 416573 h 4939827"/>
              <a:gd name="connsiteX58" fmla="*/ 9936741 w 12192000"/>
              <a:gd name="connsiteY58" fmla="*/ 437044 h 4939827"/>
              <a:gd name="connsiteX59" fmla="*/ 10050093 w 12192000"/>
              <a:gd name="connsiteY59" fmla="*/ 443783 h 4939827"/>
              <a:gd name="connsiteX60" fmla="*/ 10130090 w 12192000"/>
              <a:gd name="connsiteY60" fmla="*/ 459520 h 4939827"/>
              <a:gd name="connsiteX61" fmla="*/ 10173456 w 12192000"/>
              <a:gd name="connsiteY61" fmla="*/ 457749 h 4939827"/>
              <a:gd name="connsiteX62" fmla="*/ 10218232 w 12192000"/>
              <a:gd name="connsiteY62" fmla="*/ 459820 h 4939827"/>
              <a:gd name="connsiteX63" fmla="*/ 10354176 w 12192000"/>
              <a:gd name="connsiteY63" fmla="*/ 471377 h 4939827"/>
              <a:gd name="connsiteX64" fmla="*/ 10430681 w 12192000"/>
              <a:gd name="connsiteY64" fmla="*/ 481226 h 4939827"/>
              <a:gd name="connsiteX65" fmla="*/ 10478169 w 12192000"/>
              <a:gd name="connsiteY65" fmla="*/ 481774 h 4939827"/>
              <a:gd name="connsiteX66" fmla="*/ 10540907 w 12192000"/>
              <a:gd name="connsiteY66" fmla="*/ 485607 h 4939827"/>
              <a:gd name="connsiteX67" fmla="*/ 10614941 w 12192000"/>
              <a:gd name="connsiteY67" fmla="*/ 487592 h 4939827"/>
              <a:gd name="connsiteX68" fmla="*/ 10674098 w 12192000"/>
              <a:gd name="connsiteY68" fmla="*/ 521656 h 4939827"/>
              <a:gd name="connsiteX69" fmla="*/ 10874834 w 12192000"/>
              <a:gd name="connsiteY69" fmla="*/ 574867 h 4939827"/>
              <a:gd name="connsiteX70" fmla="*/ 10944981 w 12192000"/>
              <a:gd name="connsiteY70" fmla="*/ 615042 h 4939827"/>
              <a:gd name="connsiteX71" fmla="*/ 11006376 w 12192000"/>
              <a:gd name="connsiteY71" fmla="*/ 645957 h 4939827"/>
              <a:gd name="connsiteX72" fmla="*/ 11076308 w 12192000"/>
              <a:gd name="connsiteY72" fmla="*/ 675698 h 4939827"/>
              <a:gd name="connsiteX73" fmla="*/ 11148789 w 12192000"/>
              <a:gd name="connsiteY73" fmla="*/ 685041 h 4939827"/>
              <a:gd name="connsiteX74" fmla="*/ 11249129 w 12192000"/>
              <a:gd name="connsiteY74" fmla="*/ 684218 h 4939827"/>
              <a:gd name="connsiteX75" fmla="*/ 11299915 w 12192000"/>
              <a:gd name="connsiteY75" fmla="*/ 692177 h 4939827"/>
              <a:gd name="connsiteX76" fmla="*/ 11386973 w 12192000"/>
              <a:gd name="connsiteY76" fmla="*/ 708209 h 4939827"/>
              <a:gd name="connsiteX77" fmla="*/ 11500105 w 12192000"/>
              <a:gd name="connsiteY77" fmla="*/ 735014 h 4939827"/>
              <a:gd name="connsiteX78" fmla="*/ 11621735 w 12192000"/>
              <a:gd name="connsiteY78" fmla="*/ 789584 h 4939827"/>
              <a:gd name="connsiteX79" fmla="*/ 11691200 w 12192000"/>
              <a:gd name="connsiteY79" fmla="*/ 867902 h 4939827"/>
              <a:gd name="connsiteX80" fmla="*/ 11819427 w 12192000"/>
              <a:gd name="connsiteY80" fmla="*/ 911634 h 4939827"/>
              <a:gd name="connsiteX81" fmla="*/ 11969720 w 12192000"/>
              <a:gd name="connsiteY81" fmla="*/ 964737 h 4939827"/>
              <a:gd name="connsiteX82" fmla="*/ 12055766 w 12192000"/>
              <a:gd name="connsiteY82" fmla="*/ 991268 h 4939827"/>
              <a:gd name="connsiteX83" fmla="*/ 12171539 w 12192000"/>
              <a:gd name="connsiteY83" fmla="*/ 995427 h 4939827"/>
              <a:gd name="connsiteX84" fmla="*/ 12187831 w 12192000"/>
              <a:gd name="connsiteY84" fmla="*/ 996580 h 4939827"/>
              <a:gd name="connsiteX85" fmla="*/ 12192000 w 12192000"/>
              <a:gd name="connsiteY85" fmla="*/ 996726 h 4939827"/>
              <a:gd name="connsiteX86" fmla="*/ 12192000 w 12192000"/>
              <a:gd name="connsiteY86" fmla="*/ 4939827 h 4939827"/>
              <a:gd name="connsiteX87" fmla="*/ 0 w 12192000"/>
              <a:gd name="connsiteY87" fmla="*/ 4939827 h 4939827"/>
              <a:gd name="connsiteX88" fmla="*/ 0 w 12192000"/>
              <a:gd name="connsiteY88" fmla="*/ 512043 h 4939827"/>
              <a:gd name="connsiteX89" fmla="*/ 7381 w 12192000"/>
              <a:gd name="connsiteY89" fmla="*/ 512580 h 4939827"/>
              <a:gd name="connsiteX90" fmla="*/ 100029 w 12192000"/>
              <a:gd name="connsiteY90" fmla="*/ 504758 h 4939827"/>
              <a:gd name="connsiteX91" fmla="*/ 155244 w 12192000"/>
              <a:gd name="connsiteY91" fmla="*/ 525130 h 4939827"/>
              <a:gd name="connsiteX92" fmla="*/ 254366 w 12192000"/>
              <a:gd name="connsiteY92" fmla="*/ 534449 h 4939827"/>
              <a:gd name="connsiteX93" fmla="*/ 447292 w 12192000"/>
              <a:gd name="connsiteY93" fmla="*/ 542725 h 4939827"/>
              <a:gd name="connsiteX94" fmla="*/ 628105 w 12192000"/>
              <a:gd name="connsiteY94" fmla="*/ 547853 h 4939827"/>
              <a:gd name="connsiteX95" fmla="*/ 783146 w 12192000"/>
              <a:gd name="connsiteY95" fmla="*/ 591799 h 4939827"/>
              <a:gd name="connsiteX96" fmla="*/ 1043676 w 12192000"/>
              <a:gd name="connsiteY96" fmla="*/ 591887 h 4939827"/>
              <a:gd name="connsiteX97" fmla="*/ 1281816 w 12192000"/>
              <a:gd name="connsiteY97" fmla="*/ 520946 h 4939827"/>
              <a:gd name="connsiteX98" fmla="*/ 1486347 w 12192000"/>
              <a:gd name="connsiteY98" fmla="*/ 487310 h 4939827"/>
              <a:gd name="connsiteX99" fmla="*/ 1568079 w 12192000"/>
              <a:gd name="connsiteY99" fmla="*/ 462531 h 4939827"/>
              <a:gd name="connsiteX100" fmla="*/ 1622516 w 12192000"/>
              <a:gd name="connsiteY100" fmla="*/ 466058 h 4939827"/>
              <a:gd name="connsiteX101" fmla="*/ 1655457 w 12192000"/>
              <a:gd name="connsiteY101" fmla="*/ 465359 h 4939827"/>
              <a:gd name="connsiteX102" fmla="*/ 1717454 w 12192000"/>
              <a:gd name="connsiteY102" fmla="*/ 417203 h 4939827"/>
              <a:gd name="connsiteX103" fmla="*/ 1913794 w 12192000"/>
              <a:gd name="connsiteY103" fmla="*/ 365255 h 4939827"/>
              <a:gd name="connsiteX104" fmla="*/ 2129762 w 12192000"/>
              <a:gd name="connsiteY104" fmla="*/ 367832 h 4939827"/>
              <a:gd name="connsiteX105" fmla="*/ 2376970 w 12192000"/>
              <a:gd name="connsiteY105" fmla="*/ 350129 h 4939827"/>
              <a:gd name="connsiteX106" fmla="*/ 2480155 w 12192000"/>
              <a:gd name="connsiteY106" fmla="*/ 359227 h 4939827"/>
              <a:gd name="connsiteX107" fmla="*/ 2586782 w 12192000"/>
              <a:gd name="connsiteY107" fmla="*/ 339352 h 4939827"/>
              <a:gd name="connsiteX108" fmla="*/ 2679617 w 12192000"/>
              <a:gd name="connsiteY108" fmla="*/ 305383 h 4939827"/>
              <a:gd name="connsiteX109" fmla="*/ 2788947 w 12192000"/>
              <a:gd name="connsiteY109" fmla="*/ 250375 h 4939827"/>
              <a:gd name="connsiteX110" fmla="*/ 2965530 w 12192000"/>
              <a:gd name="connsiteY110" fmla="*/ 245958 h 4939827"/>
              <a:gd name="connsiteX111" fmla="*/ 3103677 w 12192000"/>
              <a:gd name="connsiteY111" fmla="*/ 209527 h 4939827"/>
              <a:gd name="connsiteX112" fmla="*/ 3126759 w 12192000"/>
              <a:gd name="connsiteY112" fmla="*/ 211226 h 4939827"/>
              <a:gd name="connsiteX113" fmla="*/ 3164020 w 12192000"/>
              <a:gd name="connsiteY113" fmla="*/ 212779 h 4939827"/>
              <a:gd name="connsiteX114" fmla="*/ 3285019 w 12192000"/>
              <a:gd name="connsiteY114" fmla="*/ 220535 h 4939827"/>
              <a:gd name="connsiteX115" fmla="*/ 3365154 w 12192000"/>
              <a:gd name="connsiteY115" fmla="*/ 226416 h 4939827"/>
              <a:gd name="connsiteX116" fmla="*/ 3367507 w 12192000"/>
              <a:gd name="connsiteY116" fmla="*/ 225416 h 4939827"/>
              <a:gd name="connsiteX117" fmla="*/ 3387567 w 12192000"/>
              <a:gd name="connsiteY117" fmla="*/ 227103 h 4939827"/>
              <a:gd name="connsiteX118" fmla="*/ 3498001 w 12192000"/>
              <a:gd name="connsiteY118" fmla="*/ 231941 h 4939827"/>
              <a:gd name="connsiteX119" fmla="*/ 3561557 w 12192000"/>
              <a:gd name="connsiteY119" fmla="*/ 228095 h 4939827"/>
              <a:gd name="connsiteX120" fmla="*/ 3611920 w 12192000"/>
              <a:gd name="connsiteY120" fmla="*/ 218094 h 4939827"/>
              <a:gd name="connsiteX121" fmla="*/ 3620528 w 12192000"/>
              <a:gd name="connsiteY121" fmla="*/ 218788 h 4939827"/>
              <a:gd name="connsiteX122" fmla="*/ 3620766 w 12192000"/>
              <a:gd name="connsiteY122" fmla="*/ 218511 h 4939827"/>
              <a:gd name="connsiteX123" fmla="*/ 3629977 w 12192000"/>
              <a:gd name="connsiteY123" fmla="*/ 218664 h 4939827"/>
              <a:gd name="connsiteX124" fmla="*/ 3636217 w 12192000"/>
              <a:gd name="connsiteY124" fmla="*/ 220048 h 4939827"/>
              <a:gd name="connsiteX125" fmla="*/ 3709484 w 12192000"/>
              <a:gd name="connsiteY125" fmla="*/ 186927 h 4939827"/>
              <a:gd name="connsiteX126" fmla="*/ 3761342 w 12192000"/>
              <a:gd name="connsiteY126" fmla="*/ 177474 h 4939827"/>
              <a:gd name="connsiteX127" fmla="*/ 3799748 w 12192000"/>
              <a:gd name="connsiteY127" fmla="*/ 167154 h 4939827"/>
              <a:gd name="connsiteX128" fmla="*/ 3922756 w 12192000"/>
              <a:gd name="connsiteY128" fmla="*/ 194044 h 4939827"/>
              <a:gd name="connsiteX129" fmla="*/ 4028476 w 12192000"/>
              <a:gd name="connsiteY129" fmla="*/ 223679 h 4939827"/>
              <a:gd name="connsiteX130" fmla="*/ 4191582 w 12192000"/>
              <a:gd name="connsiteY130" fmla="*/ 238952 h 4939827"/>
              <a:gd name="connsiteX131" fmla="*/ 4251024 w 12192000"/>
              <a:gd name="connsiteY131" fmla="*/ 240874 h 4939827"/>
              <a:gd name="connsiteX132" fmla="*/ 4355275 w 12192000"/>
              <a:gd name="connsiteY132" fmla="*/ 260205 h 4939827"/>
              <a:gd name="connsiteX133" fmla="*/ 4423807 w 12192000"/>
              <a:gd name="connsiteY133" fmla="*/ 270366 h 4939827"/>
              <a:gd name="connsiteX134" fmla="*/ 4558432 w 12192000"/>
              <a:gd name="connsiteY134" fmla="*/ 269194 h 4939827"/>
              <a:gd name="connsiteX135" fmla="*/ 4635061 w 12192000"/>
              <a:gd name="connsiteY135" fmla="*/ 280682 h 4939827"/>
              <a:gd name="connsiteX136" fmla="*/ 4807427 w 12192000"/>
              <a:gd name="connsiteY136" fmla="*/ 276835 h 4939827"/>
              <a:gd name="connsiteX137" fmla="*/ 5028933 w 12192000"/>
              <a:gd name="connsiteY137" fmla="*/ 183887 h 4939827"/>
              <a:gd name="connsiteX138" fmla="*/ 5093642 w 12192000"/>
              <a:gd name="connsiteY138" fmla="*/ 177214 h 4939827"/>
              <a:gd name="connsiteX139" fmla="*/ 5102642 w 12192000"/>
              <a:gd name="connsiteY139" fmla="*/ 186816 h 4939827"/>
              <a:gd name="connsiteX140" fmla="*/ 5193590 w 12192000"/>
              <a:gd name="connsiteY140" fmla="*/ 156458 h 4939827"/>
              <a:gd name="connsiteX141" fmla="*/ 5323922 w 12192000"/>
              <a:gd name="connsiteY141" fmla="*/ 146332 h 4939827"/>
              <a:gd name="connsiteX142" fmla="*/ 5421860 w 12192000"/>
              <a:gd name="connsiteY142" fmla="*/ 167298 h 4939827"/>
              <a:gd name="connsiteX143" fmla="*/ 5476948 w 12192000"/>
              <a:gd name="connsiteY143" fmla="*/ 173249 h 4939827"/>
              <a:gd name="connsiteX144" fmla="*/ 5516842 w 12192000"/>
              <a:gd name="connsiteY144" fmla="*/ 184018 h 4939827"/>
              <a:gd name="connsiteX145" fmla="*/ 5619415 w 12192000"/>
              <a:gd name="connsiteY145" fmla="*/ 176781 h 4939827"/>
              <a:gd name="connsiteX146" fmla="*/ 5789867 w 12192000"/>
              <a:gd name="connsiteY146" fmla="*/ 150304 h 4939827"/>
              <a:gd name="connsiteX147" fmla="*/ 5825953 w 12192000"/>
              <a:gd name="connsiteY147" fmla="*/ 147907 h 4939827"/>
              <a:gd name="connsiteX148" fmla="*/ 5856168 w 12192000"/>
              <a:gd name="connsiteY148" fmla="*/ 158719 h 4939827"/>
              <a:gd name="connsiteX149" fmla="*/ 5862476 w 12192000"/>
              <a:gd name="connsiteY149" fmla="*/ 172447 h 4939827"/>
              <a:gd name="connsiteX150" fmla="*/ 5882195 w 12192000"/>
              <a:gd name="connsiteY150" fmla="*/ 173195 h 4939827"/>
              <a:gd name="connsiteX151" fmla="*/ 5887271 w 12192000"/>
              <a:gd name="connsiteY151" fmla="*/ 176084 h 4939827"/>
              <a:gd name="connsiteX152" fmla="*/ 5921577 w 12192000"/>
              <a:gd name="connsiteY152" fmla="*/ 169858 h 4939827"/>
              <a:gd name="connsiteX153" fmla="*/ 5983240 w 12192000"/>
              <a:gd name="connsiteY153" fmla="*/ 152755 h 4939827"/>
              <a:gd name="connsiteX154" fmla="*/ 6152287 w 12192000"/>
              <a:gd name="connsiteY154" fmla="*/ 116736 h 4939827"/>
              <a:gd name="connsiteX155" fmla="*/ 6415830 w 12192000"/>
              <a:gd name="connsiteY155" fmla="*/ 136006 h 4939827"/>
              <a:gd name="connsiteX156" fmla="*/ 6756965 w 12192000"/>
              <a:gd name="connsiteY156" fmla="*/ 57636 h 4939827"/>
              <a:gd name="connsiteX157" fmla="*/ 6819400 w 12192000"/>
              <a:gd name="connsiteY157" fmla="*/ 30742 h 4939827"/>
              <a:gd name="connsiteX158" fmla="*/ 6986370 w 12192000"/>
              <a:gd name="connsiteY158" fmla="*/ 12659 h 4939827"/>
              <a:gd name="connsiteX159" fmla="*/ 6989536 w 12192000"/>
              <a:gd name="connsiteY159" fmla="*/ 14528 h 4939827"/>
              <a:gd name="connsiteX160" fmla="*/ 7015933 w 12192000"/>
              <a:gd name="connsiteY160" fmla="*/ 9653 h 4939827"/>
              <a:gd name="connsiteX161" fmla="*/ 7020592 w 12192000"/>
              <a:gd name="connsiteY161" fmla="*/ 1651 h 4939827"/>
              <a:gd name="connsiteX162" fmla="*/ 7025905 w 12192000"/>
              <a:gd name="connsiteY162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01067 w 12192000"/>
              <a:gd name="connsiteY31" fmla="*/ 270114 h 4939827"/>
              <a:gd name="connsiteX32" fmla="*/ 8672650 w 12192000"/>
              <a:gd name="connsiteY32" fmla="*/ 254821 h 4939827"/>
              <a:gd name="connsiteX33" fmla="*/ 8785543 w 12192000"/>
              <a:gd name="connsiteY33" fmla="*/ 263406 h 4939827"/>
              <a:gd name="connsiteX34" fmla="*/ 8830588 w 12192000"/>
              <a:gd name="connsiteY34" fmla="*/ 265483 h 4939827"/>
              <a:gd name="connsiteX35" fmla="*/ 8905142 w 12192000"/>
              <a:gd name="connsiteY35" fmla="*/ 264958 h 4939827"/>
              <a:gd name="connsiteX36" fmla="*/ 8968582 w 12192000"/>
              <a:gd name="connsiteY36" fmla="*/ 262728 h 4939827"/>
              <a:gd name="connsiteX37" fmla="*/ 8972994 w 12192000"/>
              <a:gd name="connsiteY37" fmla="*/ 263284 h 4939827"/>
              <a:gd name="connsiteX38" fmla="*/ 9004605 w 12192000"/>
              <a:gd name="connsiteY38" fmla="*/ 258041 h 4939827"/>
              <a:gd name="connsiteX39" fmla="*/ 9016165 w 12192000"/>
              <a:gd name="connsiteY39" fmla="*/ 261258 h 4939827"/>
              <a:gd name="connsiteX40" fmla="*/ 9043297 w 12192000"/>
              <a:gd name="connsiteY40" fmla="*/ 281547 h 4939827"/>
              <a:gd name="connsiteX41" fmla="*/ 9048315 w 12192000"/>
              <a:gd name="connsiteY41" fmla="*/ 279264 h 4939827"/>
              <a:gd name="connsiteX42" fmla="*/ 9054706 w 12192000"/>
              <a:gd name="connsiteY42" fmla="*/ 278538 h 4939827"/>
              <a:gd name="connsiteX43" fmla="*/ 9070919 w 12192000"/>
              <a:gd name="connsiteY43" fmla="*/ 281810 h 4939827"/>
              <a:gd name="connsiteX44" fmla="*/ 9076813 w 12192000"/>
              <a:gd name="connsiteY44" fmla="*/ 283909 h 4939827"/>
              <a:gd name="connsiteX45" fmla="*/ 9085871 w 12192000"/>
              <a:gd name="connsiteY45" fmla="*/ 285133 h 4939827"/>
              <a:gd name="connsiteX46" fmla="*/ 9086159 w 12192000"/>
              <a:gd name="connsiteY46" fmla="*/ 284887 h 4939827"/>
              <a:gd name="connsiteX47" fmla="*/ 9134606 w 12192000"/>
              <a:gd name="connsiteY47" fmla="*/ 288168 h 4939827"/>
              <a:gd name="connsiteX48" fmla="*/ 9195590 w 12192000"/>
              <a:gd name="connsiteY48" fmla="*/ 279568 h 4939827"/>
              <a:gd name="connsiteX49" fmla="*/ 9219336 w 12192000"/>
              <a:gd name="connsiteY49" fmla="*/ 278133 h 4939827"/>
              <a:gd name="connsiteX50" fmla="*/ 9232362 w 12192000"/>
              <a:gd name="connsiteY50" fmla="*/ 275894 h 4939827"/>
              <a:gd name="connsiteX51" fmla="*/ 9233396 w 12192000"/>
              <a:gd name="connsiteY51" fmla="*/ 274803 h 4939827"/>
              <a:gd name="connsiteX52" fmla="*/ 9256213 w 12192000"/>
              <a:gd name="connsiteY52" fmla="*/ 281576 h 4939827"/>
              <a:gd name="connsiteX53" fmla="*/ 9371484 w 12192000"/>
              <a:gd name="connsiteY53" fmla="*/ 329634 h 4939827"/>
              <a:gd name="connsiteX54" fmla="*/ 9404829 w 12192000"/>
              <a:gd name="connsiteY54" fmla="*/ 339038 h 4939827"/>
              <a:gd name="connsiteX55" fmla="*/ 9427021 w 12192000"/>
              <a:gd name="connsiteY55" fmla="*/ 358784 h 4939827"/>
              <a:gd name="connsiteX56" fmla="*/ 9670844 w 12192000"/>
              <a:gd name="connsiteY56" fmla="*/ 405128 h 4939827"/>
              <a:gd name="connsiteX57" fmla="*/ 9816083 w 12192000"/>
              <a:gd name="connsiteY57" fmla="*/ 416573 h 4939827"/>
              <a:gd name="connsiteX58" fmla="*/ 9936741 w 12192000"/>
              <a:gd name="connsiteY58" fmla="*/ 437044 h 4939827"/>
              <a:gd name="connsiteX59" fmla="*/ 10050093 w 12192000"/>
              <a:gd name="connsiteY59" fmla="*/ 443783 h 4939827"/>
              <a:gd name="connsiteX60" fmla="*/ 10130090 w 12192000"/>
              <a:gd name="connsiteY60" fmla="*/ 459520 h 4939827"/>
              <a:gd name="connsiteX61" fmla="*/ 10173456 w 12192000"/>
              <a:gd name="connsiteY61" fmla="*/ 457749 h 4939827"/>
              <a:gd name="connsiteX62" fmla="*/ 10218232 w 12192000"/>
              <a:gd name="connsiteY62" fmla="*/ 459820 h 4939827"/>
              <a:gd name="connsiteX63" fmla="*/ 10354176 w 12192000"/>
              <a:gd name="connsiteY63" fmla="*/ 471377 h 4939827"/>
              <a:gd name="connsiteX64" fmla="*/ 10430681 w 12192000"/>
              <a:gd name="connsiteY64" fmla="*/ 481226 h 4939827"/>
              <a:gd name="connsiteX65" fmla="*/ 10478169 w 12192000"/>
              <a:gd name="connsiteY65" fmla="*/ 481774 h 4939827"/>
              <a:gd name="connsiteX66" fmla="*/ 10540907 w 12192000"/>
              <a:gd name="connsiteY66" fmla="*/ 485607 h 4939827"/>
              <a:gd name="connsiteX67" fmla="*/ 10614941 w 12192000"/>
              <a:gd name="connsiteY67" fmla="*/ 487592 h 4939827"/>
              <a:gd name="connsiteX68" fmla="*/ 10674098 w 12192000"/>
              <a:gd name="connsiteY68" fmla="*/ 521656 h 4939827"/>
              <a:gd name="connsiteX69" fmla="*/ 10874834 w 12192000"/>
              <a:gd name="connsiteY69" fmla="*/ 574867 h 4939827"/>
              <a:gd name="connsiteX70" fmla="*/ 10944981 w 12192000"/>
              <a:gd name="connsiteY70" fmla="*/ 615042 h 4939827"/>
              <a:gd name="connsiteX71" fmla="*/ 11006376 w 12192000"/>
              <a:gd name="connsiteY71" fmla="*/ 645957 h 4939827"/>
              <a:gd name="connsiteX72" fmla="*/ 11076308 w 12192000"/>
              <a:gd name="connsiteY72" fmla="*/ 675698 h 4939827"/>
              <a:gd name="connsiteX73" fmla="*/ 11148789 w 12192000"/>
              <a:gd name="connsiteY73" fmla="*/ 685041 h 4939827"/>
              <a:gd name="connsiteX74" fmla="*/ 11249129 w 12192000"/>
              <a:gd name="connsiteY74" fmla="*/ 684218 h 4939827"/>
              <a:gd name="connsiteX75" fmla="*/ 11299915 w 12192000"/>
              <a:gd name="connsiteY75" fmla="*/ 692177 h 4939827"/>
              <a:gd name="connsiteX76" fmla="*/ 11386973 w 12192000"/>
              <a:gd name="connsiteY76" fmla="*/ 708209 h 4939827"/>
              <a:gd name="connsiteX77" fmla="*/ 11500105 w 12192000"/>
              <a:gd name="connsiteY77" fmla="*/ 735014 h 4939827"/>
              <a:gd name="connsiteX78" fmla="*/ 11621735 w 12192000"/>
              <a:gd name="connsiteY78" fmla="*/ 789584 h 4939827"/>
              <a:gd name="connsiteX79" fmla="*/ 11691200 w 12192000"/>
              <a:gd name="connsiteY79" fmla="*/ 867902 h 4939827"/>
              <a:gd name="connsiteX80" fmla="*/ 11819427 w 12192000"/>
              <a:gd name="connsiteY80" fmla="*/ 911634 h 4939827"/>
              <a:gd name="connsiteX81" fmla="*/ 11969720 w 12192000"/>
              <a:gd name="connsiteY81" fmla="*/ 964737 h 4939827"/>
              <a:gd name="connsiteX82" fmla="*/ 12055766 w 12192000"/>
              <a:gd name="connsiteY82" fmla="*/ 991268 h 4939827"/>
              <a:gd name="connsiteX83" fmla="*/ 12171539 w 12192000"/>
              <a:gd name="connsiteY83" fmla="*/ 995427 h 4939827"/>
              <a:gd name="connsiteX84" fmla="*/ 12187831 w 12192000"/>
              <a:gd name="connsiteY84" fmla="*/ 996580 h 4939827"/>
              <a:gd name="connsiteX85" fmla="*/ 12192000 w 12192000"/>
              <a:gd name="connsiteY85" fmla="*/ 996726 h 4939827"/>
              <a:gd name="connsiteX86" fmla="*/ 12192000 w 12192000"/>
              <a:gd name="connsiteY86" fmla="*/ 4939827 h 4939827"/>
              <a:gd name="connsiteX87" fmla="*/ 0 w 12192000"/>
              <a:gd name="connsiteY87" fmla="*/ 4939827 h 4939827"/>
              <a:gd name="connsiteX88" fmla="*/ 0 w 12192000"/>
              <a:gd name="connsiteY88" fmla="*/ 512043 h 4939827"/>
              <a:gd name="connsiteX89" fmla="*/ 7381 w 12192000"/>
              <a:gd name="connsiteY89" fmla="*/ 512580 h 4939827"/>
              <a:gd name="connsiteX90" fmla="*/ 100029 w 12192000"/>
              <a:gd name="connsiteY90" fmla="*/ 504758 h 4939827"/>
              <a:gd name="connsiteX91" fmla="*/ 155244 w 12192000"/>
              <a:gd name="connsiteY91" fmla="*/ 525130 h 4939827"/>
              <a:gd name="connsiteX92" fmla="*/ 254366 w 12192000"/>
              <a:gd name="connsiteY92" fmla="*/ 534449 h 4939827"/>
              <a:gd name="connsiteX93" fmla="*/ 447292 w 12192000"/>
              <a:gd name="connsiteY93" fmla="*/ 542725 h 4939827"/>
              <a:gd name="connsiteX94" fmla="*/ 628105 w 12192000"/>
              <a:gd name="connsiteY94" fmla="*/ 547853 h 4939827"/>
              <a:gd name="connsiteX95" fmla="*/ 783146 w 12192000"/>
              <a:gd name="connsiteY95" fmla="*/ 591799 h 4939827"/>
              <a:gd name="connsiteX96" fmla="*/ 1043676 w 12192000"/>
              <a:gd name="connsiteY96" fmla="*/ 591887 h 4939827"/>
              <a:gd name="connsiteX97" fmla="*/ 1281816 w 12192000"/>
              <a:gd name="connsiteY97" fmla="*/ 520946 h 4939827"/>
              <a:gd name="connsiteX98" fmla="*/ 1486347 w 12192000"/>
              <a:gd name="connsiteY98" fmla="*/ 487310 h 4939827"/>
              <a:gd name="connsiteX99" fmla="*/ 1568079 w 12192000"/>
              <a:gd name="connsiteY99" fmla="*/ 462531 h 4939827"/>
              <a:gd name="connsiteX100" fmla="*/ 1622516 w 12192000"/>
              <a:gd name="connsiteY100" fmla="*/ 466058 h 4939827"/>
              <a:gd name="connsiteX101" fmla="*/ 1655457 w 12192000"/>
              <a:gd name="connsiteY101" fmla="*/ 465359 h 4939827"/>
              <a:gd name="connsiteX102" fmla="*/ 1717454 w 12192000"/>
              <a:gd name="connsiteY102" fmla="*/ 417203 h 4939827"/>
              <a:gd name="connsiteX103" fmla="*/ 1913794 w 12192000"/>
              <a:gd name="connsiteY103" fmla="*/ 365255 h 4939827"/>
              <a:gd name="connsiteX104" fmla="*/ 2129762 w 12192000"/>
              <a:gd name="connsiteY104" fmla="*/ 367832 h 4939827"/>
              <a:gd name="connsiteX105" fmla="*/ 2376970 w 12192000"/>
              <a:gd name="connsiteY105" fmla="*/ 350129 h 4939827"/>
              <a:gd name="connsiteX106" fmla="*/ 2480155 w 12192000"/>
              <a:gd name="connsiteY106" fmla="*/ 359227 h 4939827"/>
              <a:gd name="connsiteX107" fmla="*/ 2586782 w 12192000"/>
              <a:gd name="connsiteY107" fmla="*/ 339352 h 4939827"/>
              <a:gd name="connsiteX108" fmla="*/ 2679617 w 12192000"/>
              <a:gd name="connsiteY108" fmla="*/ 305383 h 4939827"/>
              <a:gd name="connsiteX109" fmla="*/ 2788947 w 12192000"/>
              <a:gd name="connsiteY109" fmla="*/ 250375 h 4939827"/>
              <a:gd name="connsiteX110" fmla="*/ 2965530 w 12192000"/>
              <a:gd name="connsiteY110" fmla="*/ 245958 h 4939827"/>
              <a:gd name="connsiteX111" fmla="*/ 3103677 w 12192000"/>
              <a:gd name="connsiteY111" fmla="*/ 209527 h 4939827"/>
              <a:gd name="connsiteX112" fmla="*/ 3126759 w 12192000"/>
              <a:gd name="connsiteY112" fmla="*/ 211226 h 4939827"/>
              <a:gd name="connsiteX113" fmla="*/ 3164020 w 12192000"/>
              <a:gd name="connsiteY113" fmla="*/ 212779 h 4939827"/>
              <a:gd name="connsiteX114" fmla="*/ 3285019 w 12192000"/>
              <a:gd name="connsiteY114" fmla="*/ 220535 h 4939827"/>
              <a:gd name="connsiteX115" fmla="*/ 3365154 w 12192000"/>
              <a:gd name="connsiteY115" fmla="*/ 226416 h 4939827"/>
              <a:gd name="connsiteX116" fmla="*/ 3367507 w 12192000"/>
              <a:gd name="connsiteY116" fmla="*/ 225416 h 4939827"/>
              <a:gd name="connsiteX117" fmla="*/ 3387567 w 12192000"/>
              <a:gd name="connsiteY117" fmla="*/ 227103 h 4939827"/>
              <a:gd name="connsiteX118" fmla="*/ 3498001 w 12192000"/>
              <a:gd name="connsiteY118" fmla="*/ 231941 h 4939827"/>
              <a:gd name="connsiteX119" fmla="*/ 3561557 w 12192000"/>
              <a:gd name="connsiteY119" fmla="*/ 228095 h 4939827"/>
              <a:gd name="connsiteX120" fmla="*/ 3611920 w 12192000"/>
              <a:gd name="connsiteY120" fmla="*/ 218094 h 4939827"/>
              <a:gd name="connsiteX121" fmla="*/ 3620528 w 12192000"/>
              <a:gd name="connsiteY121" fmla="*/ 218788 h 4939827"/>
              <a:gd name="connsiteX122" fmla="*/ 3620766 w 12192000"/>
              <a:gd name="connsiteY122" fmla="*/ 218511 h 4939827"/>
              <a:gd name="connsiteX123" fmla="*/ 3629977 w 12192000"/>
              <a:gd name="connsiteY123" fmla="*/ 218664 h 4939827"/>
              <a:gd name="connsiteX124" fmla="*/ 3636217 w 12192000"/>
              <a:gd name="connsiteY124" fmla="*/ 220048 h 4939827"/>
              <a:gd name="connsiteX125" fmla="*/ 3709484 w 12192000"/>
              <a:gd name="connsiteY125" fmla="*/ 186927 h 4939827"/>
              <a:gd name="connsiteX126" fmla="*/ 3761342 w 12192000"/>
              <a:gd name="connsiteY126" fmla="*/ 177474 h 4939827"/>
              <a:gd name="connsiteX127" fmla="*/ 3799748 w 12192000"/>
              <a:gd name="connsiteY127" fmla="*/ 167154 h 4939827"/>
              <a:gd name="connsiteX128" fmla="*/ 3922756 w 12192000"/>
              <a:gd name="connsiteY128" fmla="*/ 194044 h 4939827"/>
              <a:gd name="connsiteX129" fmla="*/ 4028476 w 12192000"/>
              <a:gd name="connsiteY129" fmla="*/ 223679 h 4939827"/>
              <a:gd name="connsiteX130" fmla="*/ 4191582 w 12192000"/>
              <a:gd name="connsiteY130" fmla="*/ 238952 h 4939827"/>
              <a:gd name="connsiteX131" fmla="*/ 4251024 w 12192000"/>
              <a:gd name="connsiteY131" fmla="*/ 240874 h 4939827"/>
              <a:gd name="connsiteX132" fmla="*/ 4355275 w 12192000"/>
              <a:gd name="connsiteY132" fmla="*/ 260205 h 4939827"/>
              <a:gd name="connsiteX133" fmla="*/ 4423807 w 12192000"/>
              <a:gd name="connsiteY133" fmla="*/ 270366 h 4939827"/>
              <a:gd name="connsiteX134" fmla="*/ 4558432 w 12192000"/>
              <a:gd name="connsiteY134" fmla="*/ 269194 h 4939827"/>
              <a:gd name="connsiteX135" fmla="*/ 4635061 w 12192000"/>
              <a:gd name="connsiteY135" fmla="*/ 280682 h 4939827"/>
              <a:gd name="connsiteX136" fmla="*/ 4807427 w 12192000"/>
              <a:gd name="connsiteY136" fmla="*/ 276835 h 4939827"/>
              <a:gd name="connsiteX137" fmla="*/ 5028933 w 12192000"/>
              <a:gd name="connsiteY137" fmla="*/ 183887 h 4939827"/>
              <a:gd name="connsiteX138" fmla="*/ 5093642 w 12192000"/>
              <a:gd name="connsiteY138" fmla="*/ 177214 h 4939827"/>
              <a:gd name="connsiteX139" fmla="*/ 5102642 w 12192000"/>
              <a:gd name="connsiteY139" fmla="*/ 186816 h 4939827"/>
              <a:gd name="connsiteX140" fmla="*/ 5193590 w 12192000"/>
              <a:gd name="connsiteY140" fmla="*/ 156458 h 4939827"/>
              <a:gd name="connsiteX141" fmla="*/ 5323922 w 12192000"/>
              <a:gd name="connsiteY141" fmla="*/ 146332 h 4939827"/>
              <a:gd name="connsiteX142" fmla="*/ 5421860 w 12192000"/>
              <a:gd name="connsiteY142" fmla="*/ 167298 h 4939827"/>
              <a:gd name="connsiteX143" fmla="*/ 5476948 w 12192000"/>
              <a:gd name="connsiteY143" fmla="*/ 173249 h 4939827"/>
              <a:gd name="connsiteX144" fmla="*/ 5516842 w 12192000"/>
              <a:gd name="connsiteY144" fmla="*/ 184018 h 4939827"/>
              <a:gd name="connsiteX145" fmla="*/ 5619415 w 12192000"/>
              <a:gd name="connsiteY145" fmla="*/ 176781 h 4939827"/>
              <a:gd name="connsiteX146" fmla="*/ 5789867 w 12192000"/>
              <a:gd name="connsiteY146" fmla="*/ 150304 h 4939827"/>
              <a:gd name="connsiteX147" fmla="*/ 5825953 w 12192000"/>
              <a:gd name="connsiteY147" fmla="*/ 147907 h 4939827"/>
              <a:gd name="connsiteX148" fmla="*/ 5856168 w 12192000"/>
              <a:gd name="connsiteY148" fmla="*/ 158719 h 4939827"/>
              <a:gd name="connsiteX149" fmla="*/ 5862476 w 12192000"/>
              <a:gd name="connsiteY149" fmla="*/ 172447 h 4939827"/>
              <a:gd name="connsiteX150" fmla="*/ 5882195 w 12192000"/>
              <a:gd name="connsiteY150" fmla="*/ 173195 h 4939827"/>
              <a:gd name="connsiteX151" fmla="*/ 5887271 w 12192000"/>
              <a:gd name="connsiteY151" fmla="*/ 176084 h 4939827"/>
              <a:gd name="connsiteX152" fmla="*/ 5921577 w 12192000"/>
              <a:gd name="connsiteY152" fmla="*/ 169858 h 4939827"/>
              <a:gd name="connsiteX153" fmla="*/ 5983240 w 12192000"/>
              <a:gd name="connsiteY153" fmla="*/ 152755 h 4939827"/>
              <a:gd name="connsiteX154" fmla="*/ 6415830 w 12192000"/>
              <a:gd name="connsiteY154" fmla="*/ 136006 h 4939827"/>
              <a:gd name="connsiteX155" fmla="*/ 6756965 w 12192000"/>
              <a:gd name="connsiteY155" fmla="*/ 57636 h 4939827"/>
              <a:gd name="connsiteX156" fmla="*/ 6819400 w 12192000"/>
              <a:gd name="connsiteY156" fmla="*/ 30742 h 4939827"/>
              <a:gd name="connsiteX157" fmla="*/ 6986370 w 12192000"/>
              <a:gd name="connsiteY157" fmla="*/ 12659 h 4939827"/>
              <a:gd name="connsiteX158" fmla="*/ 6989536 w 12192000"/>
              <a:gd name="connsiteY158" fmla="*/ 14528 h 4939827"/>
              <a:gd name="connsiteX159" fmla="*/ 7015933 w 12192000"/>
              <a:gd name="connsiteY159" fmla="*/ 9653 h 4939827"/>
              <a:gd name="connsiteX160" fmla="*/ 7020592 w 12192000"/>
              <a:gd name="connsiteY160" fmla="*/ 1651 h 4939827"/>
              <a:gd name="connsiteX161" fmla="*/ 7025905 w 12192000"/>
              <a:gd name="connsiteY16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01067 w 12192000"/>
              <a:gd name="connsiteY31" fmla="*/ 270114 h 4939827"/>
              <a:gd name="connsiteX32" fmla="*/ 8672650 w 12192000"/>
              <a:gd name="connsiteY32" fmla="*/ 254821 h 4939827"/>
              <a:gd name="connsiteX33" fmla="*/ 8785543 w 12192000"/>
              <a:gd name="connsiteY33" fmla="*/ 263406 h 4939827"/>
              <a:gd name="connsiteX34" fmla="*/ 8830588 w 12192000"/>
              <a:gd name="connsiteY34" fmla="*/ 265483 h 4939827"/>
              <a:gd name="connsiteX35" fmla="*/ 8905142 w 12192000"/>
              <a:gd name="connsiteY35" fmla="*/ 264958 h 4939827"/>
              <a:gd name="connsiteX36" fmla="*/ 8968582 w 12192000"/>
              <a:gd name="connsiteY36" fmla="*/ 262728 h 4939827"/>
              <a:gd name="connsiteX37" fmla="*/ 8972994 w 12192000"/>
              <a:gd name="connsiteY37" fmla="*/ 263284 h 4939827"/>
              <a:gd name="connsiteX38" fmla="*/ 9004605 w 12192000"/>
              <a:gd name="connsiteY38" fmla="*/ 258041 h 4939827"/>
              <a:gd name="connsiteX39" fmla="*/ 9016165 w 12192000"/>
              <a:gd name="connsiteY39" fmla="*/ 261258 h 4939827"/>
              <a:gd name="connsiteX40" fmla="*/ 9043297 w 12192000"/>
              <a:gd name="connsiteY40" fmla="*/ 281547 h 4939827"/>
              <a:gd name="connsiteX41" fmla="*/ 9048315 w 12192000"/>
              <a:gd name="connsiteY41" fmla="*/ 279264 h 4939827"/>
              <a:gd name="connsiteX42" fmla="*/ 9054706 w 12192000"/>
              <a:gd name="connsiteY42" fmla="*/ 278538 h 4939827"/>
              <a:gd name="connsiteX43" fmla="*/ 9070919 w 12192000"/>
              <a:gd name="connsiteY43" fmla="*/ 281810 h 4939827"/>
              <a:gd name="connsiteX44" fmla="*/ 9076813 w 12192000"/>
              <a:gd name="connsiteY44" fmla="*/ 283909 h 4939827"/>
              <a:gd name="connsiteX45" fmla="*/ 9085871 w 12192000"/>
              <a:gd name="connsiteY45" fmla="*/ 285133 h 4939827"/>
              <a:gd name="connsiteX46" fmla="*/ 9086159 w 12192000"/>
              <a:gd name="connsiteY46" fmla="*/ 284887 h 4939827"/>
              <a:gd name="connsiteX47" fmla="*/ 9134606 w 12192000"/>
              <a:gd name="connsiteY47" fmla="*/ 288168 h 4939827"/>
              <a:gd name="connsiteX48" fmla="*/ 9195590 w 12192000"/>
              <a:gd name="connsiteY48" fmla="*/ 279568 h 4939827"/>
              <a:gd name="connsiteX49" fmla="*/ 9219336 w 12192000"/>
              <a:gd name="connsiteY49" fmla="*/ 278133 h 4939827"/>
              <a:gd name="connsiteX50" fmla="*/ 9232362 w 12192000"/>
              <a:gd name="connsiteY50" fmla="*/ 275894 h 4939827"/>
              <a:gd name="connsiteX51" fmla="*/ 9233396 w 12192000"/>
              <a:gd name="connsiteY51" fmla="*/ 274803 h 4939827"/>
              <a:gd name="connsiteX52" fmla="*/ 9256213 w 12192000"/>
              <a:gd name="connsiteY52" fmla="*/ 281576 h 4939827"/>
              <a:gd name="connsiteX53" fmla="*/ 9371484 w 12192000"/>
              <a:gd name="connsiteY53" fmla="*/ 329634 h 4939827"/>
              <a:gd name="connsiteX54" fmla="*/ 9404829 w 12192000"/>
              <a:gd name="connsiteY54" fmla="*/ 339038 h 4939827"/>
              <a:gd name="connsiteX55" fmla="*/ 9427021 w 12192000"/>
              <a:gd name="connsiteY55" fmla="*/ 358784 h 4939827"/>
              <a:gd name="connsiteX56" fmla="*/ 9670844 w 12192000"/>
              <a:gd name="connsiteY56" fmla="*/ 405128 h 4939827"/>
              <a:gd name="connsiteX57" fmla="*/ 9816083 w 12192000"/>
              <a:gd name="connsiteY57" fmla="*/ 416573 h 4939827"/>
              <a:gd name="connsiteX58" fmla="*/ 9936741 w 12192000"/>
              <a:gd name="connsiteY58" fmla="*/ 437044 h 4939827"/>
              <a:gd name="connsiteX59" fmla="*/ 10050093 w 12192000"/>
              <a:gd name="connsiteY59" fmla="*/ 443783 h 4939827"/>
              <a:gd name="connsiteX60" fmla="*/ 10130090 w 12192000"/>
              <a:gd name="connsiteY60" fmla="*/ 459520 h 4939827"/>
              <a:gd name="connsiteX61" fmla="*/ 10173456 w 12192000"/>
              <a:gd name="connsiteY61" fmla="*/ 457749 h 4939827"/>
              <a:gd name="connsiteX62" fmla="*/ 10218232 w 12192000"/>
              <a:gd name="connsiteY62" fmla="*/ 459820 h 4939827"/>
              <a:gd name="connsiteX63" fmla="*/ 10354176 w 12192000"/>
              <a:gd name="connsiteY63" fmla="*/ 471377 h 4939827"/>
              <a:gd name="connsiteX64" fmla="*/ 10430681 w 12192000"/>
              <a:gd name="connsiteY64" fmla="*/ 481226 h 4939827"/>
              <a:gd name="connsiteX65" fmla="*/ 10478169 w 12192000"/>
              <a:gd name="connsiteY65" fmla="*/ 481774 h 4939827"/>
              <a:gd name="connsiteX66" fmla="*/ 10540907 w 12192000"/>
              <a:gd name="connsiteY66" fmla="*/ 485607 h 4939827"/>
              <a:gd name="connsiteX67" fmla="*/ 10614941 w 12192000"/>
              <a:gd name="connsiteY67" fmla="*/ 487592 h 4939827"/>
              <a:gd name="connsiteX68" fmla="*/ 10674098 w 12192000"/>
              <a:gd name="connsiteY68" fmla="*/ 521656 h 4939827"/>
              <a:gd name="connsiteX69" fmla="*/ 10874834 w 12192000"/>
              <a:gd name="connsiteY69" fmla="*/ 574867 h 4939827"/>
              <a:gd name="connsiteX70" fmla="*/ 10944981 w 12192000"/>
              <a:gd name="connsiteY70" fmla="*/ 615042 h 4939827"/>
              <a:gd name="connsiteX71" fmla="*/ 11006376 w 12192000"/>
              <a:gd name="connsiteY71" fmla="*/ 645957 h 4939827"/>
              <a:gd name="connsiteX72" fmla="*/ 11076308 w 12192000"/>
              <a:gd name="connsiteY72" fmla="*/ 675698 h 4939827"/>
              <a:gd name="connsiteX73" fmla="*/ 11148789 w 12192000"/>
              <a:gd name="connsiteY73" fmla="*/ 685041 h 4939827"/>
              <a:gd name="connsiteX74" fmla="*/ 11249129 w 12192000"/>
              <a:gd name="connsiteY74" fmla="*/ 684218 h 4939827"/>
              <a:gd name="connsiteX75" fmla="*/ 11299915 w 12192000"/>
              <a:gd name="connsiteY75" fmla="*/ 692177 h 4939827"/>
              <a:gd name="connsiteX76" fmla="*/ 11386973 w 12192000"/>
              <a:gd name="connsiteY76" fmla="*/ 708209 h 4939827"/>
              <a:gd name="connsiteX77" fmla="*/ 11500105 w 12192000"/>
              <a:gd name="connsiteY77" fmla="*/ 735014 h 4939827"/>
              <a:gd name="connsiteX78" fmla="*/ 11621735 w 12192000"/>
              <a:gd name="connsiteY78" fmla="*/ 789584 h 4939827"/>
              <a:gd name="connsiteX79" fmla="*/ 11691200 w 12192000"/>
              <a:gd name="connsiteY79" fmla="*/ 867902 h 4939827"/>
              <a:gd name="connsiteX80" fmla="*/ 11819427 w 12192000"/>
              <a:gd name="connsiteY80" fmla="*/ 911634 h 4939827"/>
              <a:gd name="connsiteX81" fmla="*/ 11969720 w 12192000"/>
              <a:gd name="connsiteY81" fmla="*/ 964737 h 4939827"/>
              <a:gd name="connsiteX82" fmla="*/ 12055766 w 12192000"/>
              <a:gd name="connsiteY82" fmla="*/ 991268 h 4939827"/>
              <a:gd name="connsiteX83" fmla="*/ 12171539 w 12192000"/>
              <a:gd name="connsiteY83" fmla="*/ 995427 h 4939827"/>
              <a:gd name="connsiteX84" fmla="*/ 12187831 w 12192000"/>
              <a:gd name="connsiteY84" fmla="*/ 996580 h 4939827"/>
              <a:gd name="connsiteX85" fmla="*/ 12192000 w 12192000"/>
              <a:gd name="connsiteY85" fmla="*/ 996726 h 4939827"/>
              <a:gd name="connsiteX86" fmla="*/ 12192000 w 12192000"/>
              <a:gd name="connsiteY86" fmla="*/ 4939827 h 4939827"/>
              <a:gd name="connsiteX87" fmla="*/ 0 w 12192000"/>
              <a:gd name="connsiteY87" fmla="*/ 4939827 h 4939827"/>
              <a:gd name="connsiteX88" fmla="*/ 0 w 12192000"/>
              <a:gd name="connsiteY88" fmla="*/ 512043 h 4939827"/>
              <a:gd name="connsiteX89" fmla="*/ 7381 w 12192000"/>
              <a:gd name="connsiteY89" fmla="*/ 512580 h 4939827"/>
              <a:gd name="connsiteX90" fmla="*/ 100029 w 12192000"/>
              <a:gd name="connsiteY90" fmla="*/ 504758 h 4939827"/>
              <a:gd name="connsiteX91" fmla="*/ 155244 w 12192000"/>
              <a:gd name="connsiteY91" fmla="*/ 525130 h 4939827"/>
              <a:gd name="connsiteX92" fmla="*/ 254366 w 12192000"/>
              <a:gd name="connsiteY92" fmla="*/ 534449 h 4939827"/>
              <a:gd name="connsiteX93" fmla="*/ 447292 w 12192000"/>
              <a:gd name="connsiteY93" fmla="*/ 542725 h 4939827"/>
              <a:gd name="connsiteX94" fmla="*/ 628105 w 12192000"/>
              <a:gd name="connsiteY94" fmla="*/ 547853 h 4939827"/>
              <a:gd name="connsiteX95" fmla="*/ 783146 w 12192000"/>
              <a:gd name="connsiteY95" fmla="*/ 591799 h 4939827"/>
              <a:gd name="connsiteX96" fmla="*/ 1043676 w 12192000"/>
              <a:gd name="connsiteY96" fmla="*/ 591887 h 4939827"/>
              <a:gd name="connsiteX97" fmla="*/ 1281816 w 12192000"/>
              <a:gd name="connsiteY97" fmla="*/ 520946 h 4939827"/>
              <a:gd name="connsiteX98" fmla="*/ 1486347 w 12192000"/>
              <a:gd name="connsiteY98" fmla="*/ 487310 h 4939827"/>
              <a:gd name="connsiteX99" fmla="*/ 1568079 w 12192000"/>
              <a:gd name="connsiteY99" fmla="*/ 462531 h 4939827"/>
              <a:gd name="connsiteX100" fmla="*/ 1622516 w 12192000"/>
              <a:gd name="connsiteY100" fmla="*/ 466058 h 4939827"/>
              <a:gd name="connsiteX101" fmla="*/ 1655457 w 12192000"/>
              <a:gd name="connsiteY101" fmla="*/ 465359 h 4939827"/>
              <a:gd name="connsiteX102" fmla="*/ 1717454 w 12192000"/>
              <a:gd name="connsiteY102" fmla="*/ 417203 h 4939827"/>
              <a:gd name="connsiteX103" fmla="*/ 1913794 w 12192000"/>
              <a:gd name="connsiteY103" fmla="*/ 365255 h 4939827"/>
              <a:gd name="connsiteX104" fmla="*/ 2129762 w 12192000"/>
              <a:gd name="connsiteY104" fmla="*/ 367832 h 4939827"/>
              <a:gd name="connsiteX105" fmla="*/ 2376970 w 12192000"/>
              <a:gd name="connsiteY105" fmla="*/ 350129 h 4939827"/>
              <a:gd name="connsiteX106" fmla="*/ 2480155 w 12192000"/>
              <a:gd name="connsiteY106" fmla="*/ 359227 h 4939827"/>
              <a:gd name="connsiteX107" fmla="*/ 2586782 w 12192000"/>
              <a:gd name="connsiteY107" fmla="*/ 339352 h 4939827"/>
              <a:gd name="connsiteX108" fmla="*/ 2679617 w 12192000"/>
              <a:gd name="connsiteY108" fmla="*/ 305383 h 4939827"/>
              <a:gd name="connsiteX109" fmla="*/ 2788947 w 12192000"/>
              <a:gd name="connsiteY109" fmla="*/ 250375 h 4939827"/>
              <a:gd name="connsiteX110" fmla="*/ 2965530 w 12192000"/>
              <a:gd name="connsiteY110" fmla="*/ 245958 h 4939827"/>
              <a:gd name="connsiteX111" fmla="*/ 3103677 w 12192000"/>
              <a:gd name="connsiteY111" fmla="*/ 209527 h 4939827"/>
              <a:gd name="connsiteX112" fmla="*/ 3126759 w 12192000"/>
              <a:gd name="connsiteY112" fmla="*/ 211226 h 4939827"/>
              <a:gd name="connsiteX113" fmla="*/ 3164020 w 12192000"/>
              <a:gd name="connsiteY113" fmla="*/ 212779 h 4939827"/>
              <a:gd name="connsiteX114" fmla="*/ 3285019 w 12192000"/>
              <a:gd name="connsiteY114" fmla="*/ 220535 h 4939827"/>
              <a:gd name="connsiteX115" fmla="*/ 3365154 w 12192000"/>
              <a:gd name="connsiteY115" fmla="*/ 226416 h 4939827"/>
              <a:gd name="connsiteX116" fmla="*/ 3367507 w 12192000"/>
              <a:gd name="connsiteY116" fmla="*/ 225416 h 4939827"/>
              <a:gd name="connsiteX117" fmla="*/ 3387567 w 12192000"/>
              <a:gd name="connsiteY117" fmla="*/ 227103 h 4939827"/>
              <a:gd name="connsiteX118" fmla="*/ 3498001 w 12192000"/>
              <a:gd name="connsiteY118" fmla="*/ 231941 h 4939827"/>
              <a:gd name="connsiteX119" fmla="*/ 3561557 w 12192000"/>
              <a:gd name="connsiteY119" fmla="*/ 228095 h 4939827"/>
              <a:gd name="connsiteX120" fmla="*/ 3611920 w 12192000"/>
              <a:gd name="connsiteY120" fmla="*/ 218094 h 4939827"/>
              <a:gd name="connsiteX121" fmla="*/ 3620528 w 12192000"/>
              <a:gd name="connsiteY121" fmla="*/ 218788 h 4939827"/>
              <a:gd name="connsiteX122" fmla="*/ 3620766 w 12192000"/>
              <a:gd name="connsiteY122" fmla="*/ 218511 h 4939827"/>
              <a:gd name="connsiteX123" fmla="*/ 3629977 w 12192000"/>
              <a:gd name="connsiteY123" fmla="*/ 218664 h 4939827"/>
              <a:gd name="connsiteX124" fmla="*/ 3636217 w 12192000"/>
              <a:gd name="connsiteY124" fmla="*/ 220048 h 4939827"/>
              <a:gd name="connsiteX125" fmla="*/ 3709484 w 12192000"/>
              <a:gd name="connsiteY125" fmla="*/ 186927 h 4939827"/>
              <a:gd name="connsiteX126" fmla="*/ 3761342 w 12192000"/>
              <a:gd name="connsiteY126" fmla="*/ 177474 h 4939827"/>
              <a:gd name="connsiteX127" fmla="*/ 3799748 w 12192000"/>
              <a:gd name="connsiteY127" fmla="*/ 167154 h 4939827"/>
              <a:gd name="connsiteX128" fmla="*/ 3922756 w 12192000"/>
              <a:gd name="connsiteY128" fmla="*/ 194044 h 4939827"/>
              <a:gd name="connsiteX129" fmla="*/ 4028476 w 12192000"/>
              <a:gd name="connsiteY129" fmla="*/ 223679 h 4939827"/>
              <a:gd name="connsiteX130" fmla="*/ 4191582 w 12192000"/>
              <a:gd name="connsiteY130" fmla="*/ 238952 h 4939827"/>
              <a:gd name="connsiteX131" fmla="*/ 4251024 w 12192000"/>
              <a:gd name="connsiteY131" fmla="*/ 240874 h 4939827"/>
              <a:gd name="connsiteX132" fmla="*/ 4355275 w 12192000"/>
              <a:gd name="connsiteY132" fmla="*/ 260205 h 4939827"/>
              <a:gd name="connsiteX133" fmla="*/ 4423807 w 12192000"/>
              <a:gd name="connsiteY133" fmla="*/ 270366 h 4939827"/>
              <a:gd name="connsiteX134" fmla="*/ 4558432 w 12192000"/>
              <a:gd name="connsiteY134" fmla="*/ 269194 h 4939827"/>
              <a:gd name="connsiteX135" fmla="*/ 4635061 w 12192000"/>
              <a:gd name="connsiteY135" fmla="*/ 280682 h 4939827"/>
              <a:gd name="connsiteX136" fmla="*/ 4807427 w 12192000"/>
              <a:gd name="connsiteY136" fmla="*/ 276835 h 4939827"/>
              <a:gd name="connsiteX137" fmla="*/ 5028933 w 12192000"/>
              <a:gd name="connsiteY137" fmla="*/ 183887 h 4939827"/>
              <a:gd name="connsiteX138" fmla="*/ 5093642 w 12192000"/>
              <a:gd name="connsiteY138" fmla="*/ 177214 h 4939827"/>
              <a:gd name="connsiteX139" fmla="*/ 5102642 w 12192000"/>
              <a:gd name="connsiteY139" fmla="*/ 186816 h 4939827"/>
              <a:gd name="connsiteX140" fmla="*/ 5193590 w 12192000"/>
              <a:gd name="connsiteY140" fmla="*/ 156458 h 4939827"/>
              <a:gd name="connsiteX141" fmla="*/ 5323922 w 12192000"/>
              <a:gd name="connsiteY141" fmla="*/ 146332 h 4939827"/>
              <a:gd name="connsiteX142" fmla="*/ 5421860 w 12192000"/>
              <a:gd name="connsiteY142" fmla="*/ 167298 h 4939827"/>
              <a:gd name="connsiteX143" fmla="*/ 5476948 w 12192000"/>
              <a:gd name="connsiteY143" fmla="*/ 173249 h 4939827"/>
              <a:gd name="connsiteX144" fmla="*/ 5516842 w 12192000"/>
              <a:gd name="connsiteY144" fmla="*/ 184018 h 4939827"/>
              <a:gd name="connsiteX145" fmla="*/ 5619415 w 12192000"/>
              <a:gd name="connsiteY145" fmla="*/ 176781 h 4939827"/>
              <a:gd name="connsiteX146" fmla="*/ 5789867 w 12192000"/>
              <a:gd name="connsiteY146" fmla="*/ 150304 h 4939827"/>
              <a:gd name="connsiteX147" fmla="*/ 5825953 w 12192000"/>
              <a:gd name="connsiteY147" fmla="*/ 147907 h 4939827"/>
              <a:gd name="connsiteX148" fmla="*/ 5856168 w 12192000"/>
              <a:gd name="connsiteY148" fmla="*/ 158719 h 4939827"/>
              <a:gd name="connsiteX149" fmla="*/ 5862476 w 12192000"/>
              <a:gd name="connsiteY149" fmla="*/ 172447 h 4939827"/>
              <a:gd name="connsiteX150" fmla="*/ 5882195 w 12192000"/>
              <a:gd name="connsiteY150" fmla="*/ 173195 h 4939827"/>
              <a:gd name="connsiteX151" fmla="*/ 5887271 w 12192000"/>
              <a:gd name="connsiteY151" fmla="*/ 176084 h 4939827"/>
              <a:gd name="connsiteX152" fmla="*/ 5921577 w 12192000"/>
              <a:gd name="connsiteY152" fmla="*/ 169858 h 4939827"/>
              <a:gd name="connsiteX153" fmla="*/ 6184207 w 12192000"/>
              <a:gd name="connsiteY153" fmla="*/ 132658 h 4939827"/>
              <a:gd name="connsiteX154" fmla="*/ 6415830 w 12192000"/>
              <a:gd name="connsiteY154" fmla="*/ 136006 h 4939827"/>
              <a:gd name="connsiteX155" fmla="*/ 6756965 w 12192000"/>
              <a:gd name="connsiteY155" fmla="*/ 57636 h 4939827"/>
              <a:gd name="connsiteX156" fmla="*/ 6819400 w 12192000"/>
              <a:gd name="connsiteY156" fmla="*/ 30742 h 4939827"/>
              <a:gd name="connsiteX157" fmla="*/ 6986370 w 12192000"/>
              <a:gd name="connsiteY157" fmla="*/ 12659 h 4939827"/>
              <a:gd name="connsiteX158" fmla="*/ 6989536 w 12192000"/>
              <a:gd name="connsiteY158" fmla="*/ 14528 h 4939827"/>
              <a:gd name="connsiteX159" fmla="*/ 7015933 w 12192000"/>
              <a:gd name="connsiteY159" fmla="*/ 9653 h 4939827"/>
              <a:gd name="connsiteX160" fmla="*/ 7020592 w 12192000"/>
              <a:gd name="connsiteY160" fmla="*/ 1651 h 4939827"/>
              <a:gd name="connsiteX161" fmla="*/ 7025905 w 12192000"/>
              <a:gd name="connsiteY16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01067 w 12192000"/>
              <a:gd name="connsiteY31" fmla="*/ 270114 h 4939827"/>
              <a:gd name="connsiteX32" fmla="*/ 8672650 w 12192000"/>
              <a:gd name="connsiteY32" fmla="*/ 254821 h 4939827"/>
              <a:gd name="connsiteX33" fmla="*/ 8785543 w 12192000"/>
              <a:gd name="connsiteY33" fmla="*/ 263406 h 4939827"/>
              <a:gd name="connsiteX34" fmla="*/ 8830588 w 12192000"/>
              <a:gd name="connsiteY34" fmla="*/ 265483 h 4939827"/>
              <a:gd name="connsiteX35" fmla="*/ 8905142 w 12192000"/>
              <a:gd name="connsiteY35" fmla="*/ 264958 h 4939827"/>
              <a:gd name="connsiteX36" fmla="*/ 8968582 w 12192000"/>
              <a:gd name="connsiteY36" fmla="*/ 262728 h 4939827"/>
              <a:gd name="connsiteX37" fmla="*/ 8972994 w 12192000"/>
              <a:gd name="connsiteY37" fmla="*/ 263284 h 4939827"/>
              <a:gd name="connsiteX38" fmla="*/ 9004605 w 12192000"/>
              <a:gd name="connsiteY38" fmla="*/ 258041 h 4939827"/>
              <a:gd name="connsiteX39" fmla="*/ 9016165 w 12192000"/>
              <a:gd name="connsiteY39" fmla="*/ 261258 h 4939827"/>
              <a:gd name="connsiteX40" fmla="*/ 9043297 w 12192000"/>
              <a:gd name="connsiteY40" fmla="*/ 281547 h 4939827"/>
              <a:gd name="connsiteX41" fmla="*/ 9048315 w 12192000"/>
              <a:gd name="connsiteY41" fmla="*/ 279264 h 4939827"/>
              <a:gd name="connsiteX42" fmla="*/ 9054706 w 12192000"/>
              <a:gd name="connsiteY42" fmla="*/ 278538 h 4939827"/>
              <a:gd name="connsiteX43" fmla="*/ 9070919 w 12192000"/>
              <a:gd name="connsiteY43" fmla="*/ 281810 h 4939827"/>
              <a:gd name="connsiteX44" fmla="*/ 9076813 w 12192000"/>
              <a:gd name="connsiteY44" fmla="*/ 283909 h 4939827"/>
              <a:gd name="connsiteX45" fmla="*/ 9085871 w 12192000"/>
              <a:gd name="connsiteY45" fmla="*/ 285133 h 4939827"/>
              <a:gd name="connsiteX46" fmla="*/ 9086159 w 12192000"/>
              <a:gd name="connsiteY46" fmla="*/ 284887 h 4939827"/>
              <a:gd name="connsiteX47" fmla="*/ 9134606 w 12192000"/>
              <a:gd name="connsiteY47" fmla="*/ 288168 h 4939827"/>
              <a:gd name="connsiteX48" fmla="*/ 9195590 w 12192000"/>
              <a:gd name="connsiteY48" fmla="*/ 279568 h 4939827"/>
              <a:gd name="connsiteX49" fmla="*/ 9219336 w 12192000"/>
              <a:gd name="connsiteY49" fmla="*/ 278133 h 4939827"/>
              <a:gd name="connsiteX50" fmla="*/ 9232362 w 12192000"/>
              <a:gd name="connsiteY50" fmla="*/ 275894 h 4939827"/>
              <a:gd name="connsiteX51" fmla="*/ 9233396 w 12192000"/>
              <a:gd name="connsiteY51" fmla="*/ 274803 h 4939827"/>
              <a:gd name="connsiteX52" fmla="*/ 9256213 w 12192000"/>
              <a:gd name="connsiteY52" fmla="*/ 281576 h 4939827"/>
              <a:gd name="connsiteX53" fmla="*/ 9371484 w 12192000"/>
              <a:gd name="connsiteY53" fmla="*/ 329634 h 4939827"/>
              <a:gd name="connsiteX54" fmla="*/ 9404829 w 12192000"/>
              <a:gd name="connsiteY54" fmla="*/ 339038 h 4939827"/>
              <a:gd name="connsiteX55" fmla="*/ 9427021 w 12192000"/>
              <a:gd name="connsiteY55" fmla="*/ 358784 h 4939827"/>
              <a:gd name="connsiteX56" fmla="*/ 9670844 w 12192000"/>
              <a:gd name="connsiteY56" fmla="*/ 405128 h 4939827"/>
              <a:gd name="connsiteX57" fmla="*/ 9816083 w 12192000"/>
              <a:gd name="connsiteY57" fmla="*/ 416573 h 4939827"/>
              <a:gd name="connsiteX58" fmla="*/ 9936741 w 12192000"/>
              <a:gd name="connsiteY58" fmla="*/ 437044 h 4939827"/>
              <a:gd name="connsiteX59" fmla="*/ 10050093 w 12192000"/>
              <a:gd name="connsiteY59" fmla="*/ 443783 h 4939827"/>
              <a:gd name="connsiteX60" fmla="*/ 10130090 w 12192000"/>
              <a:gd name="connsiteY60" fmla="*/ 459520 h 4939827"/>
              <a:gd name="connsiteX61" fmla="*/ 10173456 w 12192000"/>
              <a:gd name="connsiteY61" fmla="*/ 457749 h 4939827"/>
              <a:gd name="connsiteX62" fmla="*/ 10218232 w 12192000"/>
              <a:gd name="connsiteY62" fmla="*/ 459820 h 4939827"/>
              <a:gd name="connsiteX63" fmla="*/ 10354176 w 12192000"/>
              <a:gd name="connsiteY63" fmla="*/ 471377 h 4939827"/>
              <a:gd name="connsiteX64" fmla="*/ 10430681 w 12192000"/>
              <a:gd name="connsiteY64" fmla="*/ 481226 h 4939827"/>
              <a:gd name="connsiteX65" fmla="*/ 10478169 w 12192000"/>
              <a:gd name="connsiteY65" fmla="*/ 481774 h 4939827"/>
              <a:gd name="connsiteX66" fmla="*/ 10540907 w 12192000"/>
              <a:gd name="connsiteY66" fmla="*/ 485607 h 4939827"/>
              <a:gd name="connsiteX67" fmla="*/ 10614941 w 12192000"/>
              <a:gd name="connsiteY67" fmla="*/ 487592 h 4939827"/>
              <a:gd name="connsiteX68" fmla="*/ 10674098 w 12192000"/>
              <a:gd name="connsiteY68" fmla="*/ 521656 h 4939827"/>
              <a:gd name="connsiteX69" fmla="*/ 10874834 w 12192000"/>
              <a:gd name="connsiteY69" fmla="*/ 574867 h 4939827"/>
              <a:gd name="connsiteX70" fmla="*/ 10944981 w 12192000"/>
              <a:gd name="connsiteY70" fmla="*/ 615042 h 4939827"/>
              <a:gd name="connsiteX71" fmla="*/ 11006376 w 12192000"/>
              <a:gd name="connsiteY71" fmla="*/ 645957 h 4939827"/>
              <a:gd name="connsiteX72" fmla="*/ 11076308 w 12192000"/>
              <a:gd name="connsiteY72" fmla="*/ 675698 h 4939827"/>
              <a:gd name="connsiteX73" fmla="*/ 11148789 w 12192000"/>
              <a:gd name="connsiteY73" fmla="*/ 685041 h 4939827"/>
              <a:gd name="connsiteX74" fmla="*/ 11249129 w 12192000"/>
              <a:gd name="connsiteY74" fmla="*/ 684218 h 4939827"/>
              <a:gd name="connsiteX75" fmla="*/ 11299915 w 12192000"/>
              <a:gd name="connsiteY75" fmla="*/ 692177 h 4939827"/>
              <a:gd name="connsiteX76" fmla="*/ 11386973 w 12192000"/>
              <a:gd name="connsiteY76" fmla="*/ 708209 h 4939827"/>
              <a:gd name="connsiteX77" fmla="*/ 11500105 w 12192000"/>
              <a:gd name="connsiteY77" fmla="*/ 735014 h 4939827"/>
              <a:gd name="connsiteX78" fmla="*/ 11621735 w 12192000"/>
              <a:gd name="connsiteY78" fmla="*/ 789584 h 4939827"/>
              <a:gd name="connsiteX79" fmla="*/ 11691200 w 12192000"/>
              <a:gd name="connsiteY79" fmla="*/ 867902 h 4939827"/>
              <a:gd name="connsiteX80" fmla="*/ 11819427 w 12192000"/>
              <a:gd name="connsiteY80" fmla="*/ 911634 h 4939827"/>
              <a:gd name="connsiteX81" fmla="*/ 11969720 w 12192000"/>
              <a:gd name="connsiteY81" fmla="*/ 964737 h 4939827"/>
              <a:gd name="connsiteX82" fmla="*/ 12055766 w 12192000"/>
              <a:gd name="connsiteY82" fmla="*/ 991268 h 4939827"/>
              <a:gd name="connsiteX83" fmla="*/ 12171539 w 12192000"/>
              <a:gd name="connsiteY83" fmla="*/ 995427 h 4939827"/>
              <a:gd name="connsiteX84" fmla="*/ 12187831 w 12192000"/>
              <a:gd name="connsiteY84" fmla="*/ 996580 h 4939827"/>
              <a:gd name="connsiteX85" fmla="*/ 12192000 w 12192000"/>
              <a:gd name="connsiteY85" fmla="*/ 996726 h 4939827"/>
              <a:gd name="connsiteX86" fmla="*/ 12192000 w 12192000"/>
              <a:gd name="connsiteY86" fmla="*/ 4939827 h 4939827"/>
              <a:gd name="connsiteX87" fmla="*/ 0 w 12192000"/>
              <a:gd name="connsiteY87" fmla="*/ 4939827 h 4939827"/>
              <a:gd name="connsiteX88" fmla="*/ 0 w 12192000"/>
              <a:gd name="connsiteY88" fmla="*/ 512043 h 4939827"/>
              <a:gd name="connsiteX89" fmla="*/ 7381 w 12192000"/>
              <a:gd name="connsiteY89" fmla="*/ 512580 h 4939827"/>
              <a:gd name="connsiteX90" fmla="*/ 100029 w 12192000"/>
              <a:gd name="connsiteY90" fmla="*/ 504758 h 4939827"/>
              <a:gd name="connsiteX91" fmla="*/ 155244 w 12192000"/>
              <a:gd name="connsiteY91" fmla="*/ 525130 h 4939827"/>
              <a:gd name="connsiteX92" fmla="*/ 254366 w 12192000"/>
              <a:gd name="connsiteY92" fmla="*/ 534449 h 4939827"/>
              <a:gd name="connsiteX93" fmla="*/ 447292 w 12192000"/>
              <a:gd name="connsiteY93" fmla="*/ 542725 h 4939827"/>
              <a:gd name="connsiteX94" fmla="*/ 628105 w 12192000"/>
              <a:gd name="connsiteY94" fmla="*/ 547853 h 4939827"/>
              <a:gd name="connsiteX95" fmla="*/ 783146 w 12192000"/>
              <a:gd name="connsiteY95" fmla="*/ 591799 h 4939827"/>
              <a:gd name="connsiteX96" fmla="*/ 1043676 w 12192000"/>
              <a:gd name="connsiteY96" fmla="*/ 591887 h 4939827"/>
              <a:gd name="connsiteX97" fmla="*/ 1281816 w 12192000"/>
              <a:gd name="connsiteY97" fmla="*/ 520946 h 4939827"/>
              <a:gd name="connsiteX98" fmla="*/ 1486347 w 12192000"/>
              <a:gd name="connsiteY98" fmla="*/ 487310 h 4939827"/>
              <a:gd name="connsiteX99" fmla="*/ 1568079 w 12192000"/>
              <a:gd name="connsiteY99" fmla="*/ 462531 h 4939827"/>
              <a:gd name="connsiteX100" fmla="*/ 1622516 w 12192000"/>
              <a:gd name="connsiteY100" fmla="*/ 466058 h 4939827"/>
              <a:gd name="connsiteX101" fmla="*/ 1655457 w 12192000"/>
              <a:gd name="connsiteY101" fmla="*/ 465359 h 4939827"/>
              <a:gd name="connsiteX102" fmla="*/ 1717454 w 12192000"/>
              <a:gd name="connsiteY102" fmla="*/ 417203 h 4939827"/>
              <a:gd name="connsiteX103" fmla="*/ 1913794 w 12192000"/>
              <a:gd name="connsiteY103" fmla="*/ 365255 h 4939827"/>
              <a:gd name="connsiteX104" fmla="*/ 2129762 w 12192000"/>
              <a:gd name="connsiteY104" fmla="*/ 367832 h 4939827"/>
              <a:gd name="connsiteX105" fmla="*/ 2376970 w 12192000"/>
              <a:gd name="connsiteY105" fmla="*/ 350129 h 4939827"/>
              <a:gd name="connsiteX106" fmla="*/ 2480155 w 12192000"/>
              <a:gd name="connsiteY106" fmla="*/ 359227 h 4939827"/>
              <a:gd name="connsiteX107" fmla="*/ 2586782 w 12192000"/>
              <a:gd name="connsiteY107" fmla="*/ 339352 h 4939827"/>
              <a:gd name="connsiteX108" fmla="*/ 2679617 w 12192000"/>
              <a:gd name="connsiteY108" fmla="*/ 305383 h 4939827"/>
              <a:gd name="connsiteX109" fmla="*/ 2788947 w 12192000"/>
              <a:gd name="connsiteY109" fmla="*/ 250375 h 4939827"/>
              <a:gd name="connsiteX110" fmla="*/ 2965530 w 12192000"/>
              <a:gd name="connsiteY110" fmla="*/ 245958 h 4939827"/>
              <a:gd name="connsiteX111" fmla="*/ 3103677 w 12192000"/>
              <a:gd name="connsiteY111" fmla="*/ 209527 h 4939827"/>
              <a:gd name="connsiteX112" fmla="*/ 3126759 w 12192000"/>
              <a:gd name="connsiteY112" fmla="*/ 211226 h 4939827"/>
              <a:gd name="connsiteX113" fmla="*/ 3164020 w 12192000"/>
              <a:gd name="connsiteY113" fmla="*/ 212779 h 4939827"/>
              <a:gd name="connsiteX114" fmla="*/ 3285019 w 12192000"/>
              <a:gd name="connsiteY114" fmla="*/ 220535 h 4939827"/>
              <a:gd name="connsiteX115" fmla="*/ 3365154 w 12192000"/>
              <a:gd name="connsiteY115" fmla="*/ 226416 h 4939827"/>
              <a:gd name="connsiteX116" fmla="*/ 3367507 w 12192000"/>
              <a:gd name="connsiteY116" fmla="*/ 225416 h 4939827"/>
              <a:gd name="connsiteX117" fmla="*/ 3387567 w 12192000"/>
              <a:gd name="connsiteY117" fmla="*/ 227103 h 4939827"/>
              <a:gd name="connsiteX118" fmla="*/ 3498001 w 12192000"/>
              <a:gd name="connsiteY118" fmla="*/ 231941 h 4939827"/>
              <a:gd name="connsiteX119" fmla="*/ 3561557 w 12192000"/>
              <a:gd name="connsiteY119" fmla="*/ 228095 h 4939827"/>
              <a:gd name="connsiteX120" fmla="*/ 3611920 w 12192000"/>
              <a:gd name="connsiteY120" fmla="*/ 218094 h 4939827"/>
              <a:gd name="connsiteX121" fmla="*/ 3620528 w 12192000"/>
              <a:gd name="connsiteY121" fmla="*/ 218788 h 4939827"/>
              <a:gd name="connsiteX122" fmla="*/ 3620766 w 12192000"/>
              <a:gd name="connsiteY122" fmla="*/ 218511 h 4939827"/>
              <a:gd name="connsiteX123" fmla="*/ 3629977 w 12192000"/>
              <a:gd name="connsiteY123" fmla="*/ 218664 h 4939827"/>
              <a:gd name="connsiteX124" fmla="*/ 3636217 w 12192000"/>
              <a:gd name="connsiteY124" fmla="*/ 220048 h 4939827"/>
              <a:gd name="connsiteX125" fmla="*/ 3709484 w 12192000"/>
              <a:gd name="connsiteY125" fmla="*/ 186927 h 4939827"/>
              <a:gd name="connsiteX126" fmla="*/ 3761342 w 12192000"/>
              <a:gd name="connsiteY126" fmla="*/ 177474 h 4939827"/>
              <a:gd name="connsiteX127" fmla="*/ 3799748 w 12192000"/>
              <a:gd name="connsiteY127" fmla="*/ 167154 h 4939827"/>
              <a:gd name="connsiteX128" fmla="*/ 3922756 w 12192000"/>
              <a:gd name="connsiteY128" fmla="*/ 194044 h 4939827"/>
              <a:gd name="connsiteX129" fmla="*/ 4028476 w 12192000"/>
              <a:gd name="connsiteY129" fmla="*/ 223679 h 4939827"/>
              <a:gd name="connsiteX130" fmla="*/ 4191582 w 12192000"/>
              <a:gd name="connsiteY130" fmla="*/ 238952 h 4939827"/>
              <a:gd name="connsiteX131" fmla="*/ 4251024 w 12192000"/>
              <a:gd name="connsiteY131" fmla="*/ 240874 h 4939827"/>
              <a:gd name="connsiteX132" fmla="*/ 4355275 w 12192000"/>
              <a:gd name="connsiteY132" fmla="*/ 260205 h 4939827"/>
              <a:gd name="connsiteX133" fmla="*/ 4423807 w 12192000"/>
              <a:gd name="connsiteY133" fmla="*/ 270366 h 4939827"/>
              <a:gd name="connsiteX134" fmla="*/ 4558432 w 12192000"/>
              <a:gd name="connsiteY134" fmla="*/ 269194 h 4939827"/>
              <a:gd name="connsiteX135" fmla="*/ 4635061 w 12192000"/>
              <a:gd name="connsiteY135" fmla="*/ 280682 h 4939827"/>
              <a:gd name="connsiteX136" fmla="*/ 4807427 w 12192000"/>
              <a:gd name="connsiteY136" fmla="*/ 276835 h 4939827"/>
              <a:gd name="connsiteX137" fmla="*/ 5028933 w 12192000"/>
              <a:gd name="connsiteY137" fmla="*/ 183887 h 4939827"/>
              <a:gd name="connsiteX138" fmla="*/ 5093642 w 12192000"/>
              <a:gd name="connsiteY138" fmla="*/ 177214 h 4939827"/>
              <a:gd name="connsiteX139" fmla="*/ 5102642 w 12192000"/>
              <a:gd name="connsiteY139" fmla="*/ 186816 h 4939827"/>
              <a:gd name="connsiteX140" fmla="*/ 5193590 w 12192000"/>
              <a:gd name="connsiteY140" fmla="*/ 156458 h 4939827"/>
              <a:gd name="connsiteX141" fmla="*/ 5323922 w 12192000"/>
              <a:gd name="connsiteY141" fmla="*/ 146332 h 4939827"/>
              <a:gd name="connsiteX142" fmla="*/ 5421860 w 12192000"/>
              <a:gd name="connsiteY142" fmla="*/ 167298 h 4939827"/>
              <a:gd name="connsiteX143" fmla="*/ 5476948 w 12192000"/>
              <a:gd name="connsiteY143" fmla="*/ 173249 h 4939827"/>
              <a:gd name="connsiteX144" fmla="*/ 5516842 w 12192000"/>
              <a:gd name="connsiteY144" fmla="*/ 184018 h 4939827"/>
              <a:gd name="connsiteX145" fmla="*/ 5619415 w 12192000"/>
              <a:gd name="connsiteY145" fmla="*/ 176781 h 4939827"/>
              <a:gd name="connsiteX146" fmla="*/ 5789867 w 12192000"/>
              <a:gd name="connsiteY146" fmla="*/ 150304 h 4939827"/>
              <a:gd name="connsiteX147" fmla="*/ 5825953 w 12192000"/>
              <a:gd name="connsiteY147" fmla="*/ 147907 h 4939827"/>
              <a:gd name="connsiteX148" fmla="*/ 5856168 w 12192000"/>
              <a:gd name="connsiteY148" fmla="*/ 158719 h 4939827"/>
              <a:gd name="connsiteX149" fmla="*/ 5862476 w 12192000"/>
              <a:gd name="connsiteY149" fmla="*/ 172447 h 4939827"/>
              <a:gd name="connsiteX150" fmla="*/ 5882195 w 12192000"/>
              <a:gd name="connsiteY150" fmla="*/ 173195 h 4939827"/>
              <a:gd name="connsiteX151" fmla="*/ 5887271 w 12192000"/>
              <a:gd name="connsiteY151" fmla="*/ 176084 h 4939827"/>
              <a:gd name="connsiteX152" fmla="*/ 5921577 w 12192000"/>
              <a:gd name="connsiteY152" fmla="*/ 169858 h 4939827"/>
              <a:gd name="connsiteX153" fmla="*/ 6184207 w 12192000"/>
              <a:gd name="connsiteY153" fmla="*/ 132658 h 4939827"/>
              <a:gd name="connsiteX154" fmla="*/ 6415830 w 12192000"/>
              <a:gd name="connsiteY154" fmla="*/ 136006 h 4939827"/>
              <a:gd name="connsiteX155" fmla="*/ 6756965 w 12192000"/>
              <a:gd name="connsiteY155" fmla="*/ 57636 h 4939827"/>
              <a:gd name="connsiteX156" fmla="*/ 6819400 w 12192000"/>
              <a:gd name="connsiteY156" fmla="*/ 30742 h 4939827"/>
              <a:gd name="connsiteX157" fmla="*/ 6986370 w 12192000"/>
              <a:gd name="connsiteY157" fmla="*/ 12659 h 4939827"/>
              <a:gd name="connsiteX158" fmla="*/ 6989536 w 12192000"/>
              <a:gd name="connsiteY158" fmla="*/ 14528 h 4939827"/>
              <a:gd name="connsiteX159" fmla="*/ 7015933 w 12192000"/>
              <a:gd name="connsiteY159" fmla="*/ 9653 h 4939827"/>
              <a:gd name="connsiteX160" fmla="*/ 7020592 w 12192000"/>
              <a:gd name="connsiteY160" fmla="*/ 1651 h 4939827"/>
              <a:gd name="connsiteX161" fmla="*/ 7025905 w 12192000"/>
              <a:gd name="connsiteY16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01067 w 12192000"/>
              <a:gd name="connsiteY31" fmla="*/ 270114 h 4939827"/>
              <a:gd name="connsiteX32" fmla="*/ 8672650 w 12192000"/>
              <a:gd name="connsiteY32" fmla="*/ 254821 h 4939827"/>
              <a:gd name="connsiteX33" fmla="*/ 8785543 w 12192000"/>
              <a:gd name="connsiteY33" fmla="*/ 263406 h 4939827"/>
              <a:gd name="connsiteX34" fmla="*/ 8830588 w 12192000"/>
              <a:gd name="connsiteY34" fmla="*/ 265483 h 4939827"/>
              <a:gd name="connsiteX35" fmla="*/ 8905142 w 12192000"/>
              <a:gd name="connsiteY35" fmla="*/ 264958 h 4939827"/>
              <a:gd name="connsiteX36" fmla="*/ 8968582 w 12192000"/>
              <a:gd name="connsiteY36" fmla="*/ 262728 h 4939827"/>
              <a:gd name="connsiteX37" fmla="*/ 8972994 w 12192000"/>
              <a:gd name="connsiteY37" fmla="*/ 263284 h 4939827"/>
              <a:gd name="connsiteX38" fmla="*/ 9004605 w 12192000"/>
              <a:gd name="connsiteY38" fmla="*/ 258041 h 4939827"/>
              <a:gd name="connsiteX39" fmla="*/ 9016165 w 12192000"/>
              <a:gd name="connsiteY39" fmla="*/ 261258 h 4939827"/>
              <a:gd name="connsiteX40" fmla="*/ 9043297 w 12192000"/>
              <a:gd name="connsiteY40" fmla="*/ 281547 h 4939827"/>
              <a:gd name="connsiteX41" fmla="*/ 9048315 w 12192000"/>
              <a:gd name="connsiteY41" fmla="*/ 279264 h 4939827"/>
              <a:gd name="connsiteX42" fmla="*/ 9054706 w 12192000"/>
              <a:gd name="connsiteY42" fmla="*/ 278538 h 4939827"/>
              <a:gd name="connsiteX43" fmla="*/ 9070919 w 12192000"/>
              <a:gd name="connsiteY43" fmla="*/ 281810 h 4939827"/>
              <a:gd name="connsiteX44" fmla="*/ 9076813 w 12192000"/>
              <a:gd name="connsiteY44" fmla="*/ 283909 h 4939827"/>
              <a:gd name="connsiteX45" fmla="*/ 9085871 w 12192000"/>
              <a:gd name="connsiteY45" fmla="*/ 285133 h 4939827"/>
              <a:gd name="connsiteX46" fmla="*/ 9086159 w 12192000"/>
              <a:gd name="connsiteY46" fmla="*/ 284887 h 4939827"/>
              <a:gd name="connsiteX47" fmla="*/ 9134606 w 12192000"/>
              <a:gd name="connsiteY47" fmla="*/ 288168 h 4939827"/>
              <a:gd name="connsiteX48" fmla="*/ 9195590 w 12192000"/>
              <a:gd name="connsiteY48" fmla="*/ 279568 h 4939827"/>
              <a:gd name="connsiteX49" fmla="*/ 9219336 w 12192000"/>
              <a:gd name="connsiteY49" fmla="*/ 278133 h 4939827"/>
              <a:gd name="connsiteX50" fmla="*/ 9232362 w 12192000"/>
              <a:gd name="connsiteY50" fmla="*/ 275894 h 4939827"/>
              <a:gd name="connsiteX51" fmla="*/ 9233396 w 12192000"/>
              <a:gd name="connsiteY51" fmla="*/ 274803 h 4939827"/>
              <a:gd name="connsiteX52" fmla="*/ 9256213 w 12192000"/>
              <a:gd name="connsiteY52" fmla="*/ 281576 h 4939827"/>
              <a:gd name="connsiteX53" fmla="*/ 9371484 w 12192000"/>
              <a:gd name="connsiteY53" fmla="*/ 329634 h 4939827"/>
              <a:gd name="connsiteX54" fmla="*/ 9404829 w 12192000"/>
              <a:gd name="connsiteY54" fmla="*/ 339038 h 4939827"/>
              <a:gd name="connsiteX55" fmla="*/ 9427021 w 12192000"/>
              <a:gd name="connsiteY55" fmla="*/ 358784 h 4939827"/>
              <a:gd name="connsiteX56" fmla="*/ 9670844 w 12192000"/>
              <a:gd name="connsiteY56" fmla="*/ 405128 h 4939827"/>
              <a:gd name="connsiteX57" fmla="*/ 9816083 w 12192000"/>
              <a:gd name="connsiteY57" fmla="*/ 416573 h 4939827"/>
              <a:gd name="connsiteX58" fmla="*/ 9936741 w 12192000"/>
              <a:gd name="connsiteY58" fmla="*/ 437044 h 4939827"/>
              <a:gd name="connsiteX59" fmla="*/ 10050093 w 12192000"/>
              <a:gd name="connsiteY59" fmla="*/ 443783 h 4939827"/>
              <a:gd name="connsiteX60" fmla="*/ 10130090 w 12192000"/>
              <a:gd name="connsiteY60" fmla="*/ 459520 h 4939827"/>
              <a:gd name="connsiteX61" fmla="*/ 10173456 w 12192000"/>
              <a:gd name="connsiteY61" fmla="*/ 457749 h 4939827"/>
              <a:gd name="connsiteX62" fmla="*/ 10218232 w 12192000"/>
              <a:gd name="connsiteY62" fmla="*/ 459820 h 4939827"/>
              <a:gd name="connsiteX63" fmla="*/ 10354176 w 12192000"/>
              <a:gd name="connsiteY63" fmla="*/ 471377 h 4939827"/>
              <a:gd name="connsiteX64" fmla="*/ 10430681 w 12192000"/>
              <a:gd name="connsiteY64" fmla="*/ 481226 h 4939827"/>
              <a:gd name="connsiteX65" fmla="*/ 10478169 w 12192000"/>
              <a:gd name="connsiteY65" fmla="*/ 481774 h 4939827"/>
              <a:gd name="connsiteX66" fmla="*/ 10540907 w 12192000"/>
              <a:gd name="connsiteY66" fmla="*/ 485607 h 4939827"/>
              <a:gd name="connsiteX67" fmla="*/ 10614941 w 12192000"/>
              <a:gd name="connsiteY67" fmla="*/ 487592 h 4939827"/>
              <a:gd name="connsiteX68" fmla="*/ 10674098 w 12192000"/>
              <a:gd name="connsiteY68" fmla="*/ 521656 h 4939827"/>
              <a:gd name="connsiteX69" fmla="*/ 10874834 w 12192000"/>
              <a:gd name="connsiteY69" fmla="*/ 574867 h 4939827"/>
              <a:gd name="connsiteX70" fmla="*/ 10944981 w 12192000"/>
              <a:gd name="connsiteY70" fmla="*/ 615042 h 4939827"/>
              <a:gd name="connsiteX71" fmla="*/ 11006376 w 12192000"/>
              <a:gd name="connsiteY71" fmla="*/ 645957 h 4939827"/>
              <a:gd name="connsiteX72" fmla="*/ 11076308 w 12192000"/>
              <a:gd name="connsiteY72" fmla="*/ 675698 h 4939827"/>
              <a:gd name="connsiteX73" fmla="*/ 11148789 w 12192000"/>
              <a:gd name="connsiteY73" fmla="*/ 685041 h 4939827"/>
              <a:gd name="connsiteX74" fmla="*/ 11249129 w 12192000"/>
              <a:gd name="connsiteY74" fmla="*/ 684218 h 4939827"/>
              <a:gd name="connsiteX75" fmla="*/ 11299915 w 12192000"/>
              <a:gd name="connsiteY75" fmla="*/ 692177 h 4939827"/>
              <a:gd name="connsiteX76" fmla="*/ 11386973 w 12192000"/>
              <a:gd name="connsiteY76" fmla="*/ 708209 h 4939827"/>
              <a:gd name="connsiteX77" fmla="*/ 11500105 w 12192000"/>
              <a:gd name="connsiteY77" fmla="*/ 735014 h 4939827"/>
              <a:gd name="connsiteX78" fmla="*/ 11621735 w 12192000"/>
              <a:gd name="connsiteY78" fmla="*/ 789584 h 4939827"/>
              <a:gd name="connsiteX79" fmla="*/ 11691200 w 12192000"/>
              <a:gd name="connsiteY79" fmla="*/ 867902 h 4939827"/>
              <a:gd name="connsiteX80" fmla="*/ 11819427 w 12192000"/>
              <a:gd name="connsiteY80" fmla="*/ 911634 h 4939827"/>
              <a:gd name="connsiteX81" fmla="*/ 11969720 w 12192000"/>
              <a:gd name="connsiteY81" fmla="*/ 964737 h 4939827"/>
              <a:gd name="connsiteX82" fmla="*/ 12055766 w 12192000"/>
              <a:gd name="connsiteY82" fmla="*/ 991268 h 4939827"/>
              <a:gd name="connsiteX83" fmla="*/ 12171539 w 12192000"/>
              <a:gd name="connsiteY83" fmla="*/ 995427 h 4939827"/>
              <a:gd name="connsiteX84" fmla="*/ 12187831 w 12192000"/>
              <a:gd name="connsiteY84" fmla="*/ 996580 h 4939827"/>
              <a:gd name="connsiteX85" fmla="*/ 12192000 w 12192000"/>
              <a:gd name="connsiteY85" fmla="*/ 996726 h 4939827"/>
              <a:gd name="connsiteX86" fmla="*/ 12192000 w 12192000"/>
              <a:gd name="connsiteY86" fmla="*/ 4939827 h 4939827"/>
              <a:gd name="connsiteX87" fmla="*/ 0 w 12192000"/>
              <a:gd name="connsiteY87" fmla="*/ 4939827 h 4939827"/>
              <a:gd name="connsiteX88" fmla="*/ 0 w 12192000"/>
              <a:gd name="connsiteY88" fmla="*/ 512043 h 4939827"/>
              <a:gd name="connsiteX89" fmla="*/ 7381 w 12192000"/>
              <a:gd name="connsiteY89" fmla="*/ 512580 h 4939827"/>
              <a:gd name="connsiteX90" fmla="*/ 100029 w 12192000"/>
              <a:gd name="connsiteY90" fmla="*/ 504758 h 4939827"/>
              <a:gd name="connsiteX91" fmla="*/ 155244 w 12192000"/>
              <a:gd name="connsiteY91" fmla="*/ 525130 h 4939827"/>
              <a:gd name="connsiteX92" fmla="*/ 254366 w 12192000"/>
              <a:gd name="connsiteY92" fmla="*/ 534449 h 4939827"/>
              <a:gd name="connsiteX93" fmla="*/ 447292 w 12192000"/>
              <a:gd name="connsiteY93" fmla="*/ 542725 h 4939827"/>
              <a:gd name="connsiteX94" fmla="*/ 628105 w 12192000"/>
              <a:gd name="connsiteY94" fmla="*/ 547853 h 4939827"/>
              <a:gd name="connsiteX95" fmla="*/ 783146 w 12192000"/>
              <a:gd name="connsiteY95" fmla="*/ 591799 h 4939827"/>
              <a:gd name="connsiteX96" fmla="*/ 1043676 w 12192000"/>
              <a:gd name="connsiteY96" fmla="*/ 591887 h 4939827"/>
              <a:gd name="connsiteX97" fmla="*/ 1281816 w 12192000"/>
              <a:gd name="connsiteY97" fmla="*/ 520946 h 4939827"/>
              <a:gd name="connsiteX98" fmla="*/ 1486347 w 12192000"/>
              <a:gd name="connsiteY98" fmla="*/ 487310 h 4939827"/>
              <a:gd name="connsiteX99" fmla="*/ 1568079 w 12192000"/>
              <a:gd name="connsiteY99" fmla="*/ 462531 h 4939827"/>
              <a:gd name="connsiteX100" fmla="*/ 1622516 w 12192000"/>
              <a:gd name="connsiteY100" fmla="*/ 466058 h 4939827"/>
              <a:gd name="connsiteX101" fmla="*/ 1655457 w 12192000"/>
              <a:gd name="connsiteY101" fmla="*/ 465359 h 4939827"/>
              <a:gd name="connsiteX102" fmla="*/ 1717454 w 12192000"/>
              <a:gd name="connsiteY102" fmla="*/ 417203 h 4939827"/>
              <a:gd name="connsiteX103" fmla="*/ 1913794 w 12192000"/>
              <a:gd name="connsiteY103" fmla="*/ 365255 h 4939827"/>
              <a:gd name="connsiteX104" fmla="*/ 2129762 w 12192000"/>
              <a:gd name="connsiteY104" fmla="*/ 367832 h 4939827"/>
              <a:gd name="connsiteX105" fmla="*/ 2376970 w 12192000"/>
              <a:gd name="connsiteY105" fmla="*/ 350129 h 4939827"/>
              <a:gd name="connsiteX106" fmla="*/ 2480155 w 12192000"/>
              <a:gd name="connsiteY106" fmla="*/ 359227 h 4939827"/>
              <a:gd name="connsiteX107" fmla="*/ 2586782 w 12192000"/>
              <a:gd name="connsiteY107" fmla="*/ 339352 h 4939827"/>
              <a:gd name="connsiteX108" fmla="*/ 2679617 w 12192000"/>
              <a:gd name="connsiteY108" fmla="*/ 305383 h 4939827"/>
              <a:gd name="connsiteX109" fmla="*/ 2788947 w 12192000"/>
              <a:gd name="connsiteY109" fmla="*/ 250375 h 4939827"/>
              <a:gd name="connsiteX110" fmla="*/ 2965530 w 12192000"/>
              <a:gd name="connsiteY110" fmla="*/ 245958 h 4939827"/>
              <a:gd name="connsiteX111" fmla="*/ 3103677 w 12192000"/>
              <a:gd name="connsiteY111" fmla="*/ 209527 h 4939827"/>
              <a:gd name="connsiteX112" fmla="*/ 3126759 w 12192000"/>
              <a:gd name="connsiteY112" fmla="*/ 211226 h 4939827"/>
              <a:gd name="connsiteX113" fmla="*/ 3164020 w 12192000"/>
              <a:gd name="connsiteY113" fmla="*/ 212779 h 4939827"/>
              <a:gd name="connsiteX114" fmla="*/ 3285019 w 12192000"/>
              <a:gd name="connsiteY114" fmla="*/ 220535 h 4939827"/>
              <a:gd name="connsiteX115" fmla="*/ 3365154 w 12192000"/>
              <a:gd name="connsiteY115" fmla="*/ 226416 h 4939827"/>
              <a:gd name="connsiteX116" fmla="*/ 3367507 w 12192000"/>
              <a:gd name="connsiteY116" fmla="*/ 225416 h 4939827"/>
              <a:gd name="connsiteX117" fmla="*/ 3387567 w 12192000"/>
              <a:gd name="connsiteY117" fmla="*/ 227103 h 4939827"/>
              <a:gd name="connsiteX118" fmla="*/ 3498001 w 12192000"/>
              <a:gd name="connsiteY118" fmla="*/ 231941 h 4939827"/>
              <a:gd name="connsiteX119" fmla="*/ 3561557 w 12192000"/>
              <a:gd name="connsiteY119" fmla="*/ 228095 h 4939827"/>
              <a:gd name="connsiteX120" fmla="*/ 3611920 w 12192000"/>
              <a:gd name="connsiteY120" fmla="*/ 218094 h 4939827"/>
              <a:gd name="connsiteX121" fmla="*/ 3620528 w 12192000"/>
              <a:gd name="connsiteY121" fmla="*/ 218788 h 4939827"/>
              <a:gd name="connsiteX122" fmla="*/ 3620766 w 12192000"/>
              <a:gd name="connsiteY122" fmla="*/ 218511 h 4939827"/>
              <a:gd name="connsiteX123" fmla="*/ 3629977 w 12192000"/>
              <a:gd name="connsiteY123" fmla="*/ 218664 h 4939827"/>
              <a:gd name="connsiteX124" fmla="*/ 3636217 w 12192000"/>
              <a:gd name="connsiteY124" fmla="*/ 220048 h 4939827"/>
              <a:gd name="connsiteX125" fmla="*/ 3709484 w 12192000"/>
              <a:gd name="connsiteY125" fmla="*/ 186927 h 4939827"/>
              <a:gd name="connsiteX126" fmla="*/ 3761342 w 12192000"/>
              <a:gd name="connsiteY126" fmla="*/ 177474 h 4939827"/>
              <a:gd name="connsiteX127" fmla="*/ 3799748 w 12192000"/>
              <a:gd name="connsiteY127" fmla="*/ 167154 h 4939827"/>
              <a:gd name="connsiteX128" fmla="*/ 3922756 w 12192000"/>
              <a:gd name="connsiteY128" fmla="*/ 194044 h 4939827"/>
              <a:gd name="connsiteX129" fmla="*/ 4028476 w 12192000"/>
              <a:gd name="connsiteY129" fmla="*/ 223679 h 4939827"/>
              <a:gd name="connsiteX130" fmla="*/ 4191582 w 12192000"/>
              <a:gd name="connsiteY130" fmla="*/ 238952 h 4939827"/>
              <a:gd name="connsiteX131" fmla="*/ 4251024 w 12192000"/>
              <a:gd name="connsiteY131" fmla="*/ 240874 h 4939827"/>
              <a:gd name="connsiteX132" fmla="*/ 4355275 w 12192000"/>
              <a:gd name="connsiteY132" fmla="*/ 260205 h 4939827"/>
              <a:gd name="connsiteX133" fmla="*/ 4423807 w 12192000"/>
              <a:gd name="connsiteY133" fmla="*/ 270366 h 4939827"/>
              <a:gd name="connsiteX134" fmla="*/ 4558432 w 12192000"/>
              <a:gd name="connsiteY134" fmla="*/ 269194 h 4939827"/>
              <a:gd name="connsiteX135" fmla="*/ 4635061 w 12192000"/>
              <a:gd name="connsiteY135" fmla="*/ 280682 h 4939827"/>
              <a:gd name="connsiteX136" fmla="*/ 4807427 w 12192000"/>
              <a:gd name="connsiteY136" fmla="*/ 276835 h 4939827"/>
              <a:gd name="connsiteX137" fmla="*/ 5028933 w 12192000"/>
              <a:gd name="connsiteY137" fmla="*/ 183887 h 4939827"/>
              <a:gd name="connsiteX138" fmla="*/ 5093642 w 12192000"/>
              <a:gd name="connsiteY138" fmla="*/ 177214 h 4939827"/>
              <a:gd name="connsiteX139" fmla="*/ 5102642 w 12192000"/>
              <a:gd name="connsiteY139" fmla="*/ 186816 h 4939827"/>
              <a:gd name="connsiteX140" fmla="*/ 5193590 w 12192000"/>
              <a:gd name="connsiteY140" fmla="*/ 156458 h 4939827"/>
              <a:gd name="connsiteX141" fmla="*/ 5323922 w 12192000"/>
              <a:gd name="connsiteY141" fmla="*/ 146332 h 4939827"/>
              <a:gd name="connsiteX142" fmla="*/ 5421860 w 12192000"/>
              <a:gd name="connsiteY142" fmla="*/ 167298 h 4939827"/>
              <a:gd name="connsiteX143" fmla="*/ 5476948 w 12192000"/>
              <a:gd name="connsiteY143" fmla="*/ 173249 h 4939827"/>
              <a:gd name="connsiteX144" fmla="*/ 5516842 w 12192000"/>
              <a:gd name="connsiteY144" fmla="*/ 184018 h 4939827"/>
              <a:gd name="connsiteX145" fmla="*/ 5619415 w 12192000"/>
              <a:gd name="connsiteY145" fmla="*/ 176781 h 4939827"/>
              <a:gd name="connsiteX146" fmla="*/ 5789867 w 12192000"/>
              <a:gd name="connsiteY146" fmla="*/ 150304 h 4939827"/>
              <a:gd name="connsiteX147" fmla="*/ 5825953 w 12192000"/>
              <a:gd name="connsiteY147" fmla="*/ 147907 h 4939827"/>
              <a:gd name="connsiteX148" fmla="*/ 5856168 w 12192000"/>
              <a:gd name="connsiteY148" fmla="*/ 158719 h 4939827"/>
              <a:gd name="connsiteX149" fmla="*/ 5862476 w 12192000"/>
              <a:gd name="connsiteY149" fmla="*/ 172447 h 4939827"/>
              <a:gd name="connsiteX150" fmla="*/ 5882195 w 12192000"/>
              <a:gd name="connsiteY150" fmla="*/ 173195 h 4939827"/>
              <a:gd name="connsiteX151" fmla="*/ 5887271 w 12192000"/>
              <a:gd name="connsiteY151" fmla="*/ 176084 h 4939827"/>
              <a:gd name="connsiteX152" fmla="*/ 6001964 w 12192000"/>
              <a:gd name="connsiteY152" fmla="*/ 154786 h 4939827"/>
              <a:gd name="connsiteX153" fmla="*/ 6184207 w 12192000"/>
              <a:gd name="connsiteY153" fmla="*/ 132658 h 4939827"/>
              <a:gd name="connsiteX154" fmla="*/ 6415830 w 12192000"/>
              <a:gd name="connsiteY154" fmla="*/ 136006 h 4939827"/>
              <a:gd name="connsiteX155" fmla="*/ 6756965 w 12192000"/>
              <a:gd name="connsiteY155" fmla="*/ 57636 h 4939827"/>
              <a:gd name="connsiteX156" fmla="*/ 6819400 w 12192000"/>
              <a:gd name="connsiteY156" fmla="*/ 30742 h 4939827"/>
              <a:gd name="connsiteX157" fmla="*/ 6986370 w 12192000"/>
              <a:gd name="connsiteY157" fmla="*/ 12659 h 4939827"/>
              <a:gd name="connsiteX158" fmla="*/ 6989536 w 12192000"/>
              <a:gd name="connsiteY158" fmla="*/ 14528 h 4939827"/>
              <a:gd name="connsiteX159" fmla="*/ 7015933 w 12192000"/>
              <a:gd name="connsiteY159" fmla="*/ 9653 h 4939827"/>
              <a:gd name="connsiteX160" fmla="*/ 7020592 w 12192000"/>
              <a:gd name="connsiteY160" fmla="*/ 1651 h 4939827"/>
              <a:gd name="connsiteX161" fmla="*/ 7025905 w 12192000"/>
              <a:gd name="connsiteY16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01067 w 12192000"/>
              <a:gd name="connsiteY31" fmla="*/ 270114 h 4939827"/>
              <a:gd name="connsiteX32" fmla="*/ 8672650 w 12192000"/>
              <a:gd name="connsiteY32" fmla="*/ 254821 h 4939827"/>
              <a:gd name="connsiteX33" fmla="*/ 8785543 w 12192000"/>
              <a:gd name="connsiteY33" fmla="*/ 263406 h 4939827"/>
              <a:gd name="connsiteX34" fmla="*/ 8830588 w 12192000"/>
              <a:gd name="connsiteY34" fmla="*/ 265483 h 4939827"/>
              <a:gd name="connsiteX35" fmla="*/ 8905142 w 12192000"/>
              <a:gd name="connsiteY35" fmla="*/ 264958 h 4939827"/>
              <a:gd name="connsiteX36" fmla="*/ 8968582 w 12192000"/>
              <a:gd name="connsiteY36" fmla="*/ 262728 h 4939827"/>
              <a:gd name="connsiteX37" fmla="*/ 8972994 w 12192000"/>
              <a:gd name="connsiteY37" fmla="*/ 263284 h 4939827"/>
              <a:gd name="connsiteX38" fmla="*/ 9004605 w 12192000"/>
              <a:gd name="connsiteY38" fmla="*/ 258041 h 4939827"/>
              <a:gd name="connsiteX39" fmla="*/ 9016165 w 12192000"/>
              <a:gd name="connsiteY39" fmla="*/ 261258 h 4939827"/>
              <a:gd name="connsiteX40" fmla="*/ 9043297 w 12192000"/>
              <a:gd name="connsiteY40" fmla="*/ 281547 h 4939827"/>
              <a:gd name="connsiteX41" fmla="*/ 9048315 w 12192000"/>
              <a:gd name="connsiteY41" fmla="*/ 279264 h 4939827"/>
              <a:gd name="connsiteX42" fmla="*/ 9054706 w 12192000"/>
              <a:gd name="connsiteY42" fmla="*/ 278538 h 4939827"/>
              <a:gd name="connsiteX43" fmla="*/ 9070919 w 12192000"/>
              <a:gd name="connsiteY43" fmla="*/ 281810 h 4939827"/>
              <a:gd name="connsiteX44" fmla="*/ 9076813 w 12192000"/>
              <a:gd name="connsiteY44" fmla="*/ 283909 h 4939827"/>
              <a:gd name="connsiteX45" fmla="*/ 9085871 w 12192000"/>
              <a:gd name="connsiteY45" fmla="*/ 285133 h 4939827"/>
              <a:gd name="connsiteX46" fmla="*/ 9086159 w 12192000"/>
              <a:gd name="connsiteY46" fmla="*/ 284887 h 4939827"/>
              <a:gd name="connsiteX47" fmla="*/ 9134606 w 12192000"/>
              <a:gd name="connsiteY47" fmla="*/ 288168 h 4939827"/>
              <a:gd name="connsiteX48" fmla="*/ 9195590 w 12192000"/>
              <a:gd name="connsiteY48" fmla="*/ 279568 h 4939827"/>
              <a:gd name="connsiteX49" fmla="*/ 9219336 w 12192000"/>
              <a:gd name="connsiteY49" fmla="*/ 278133 h 4939827"/>
              <a:gd name="connsiteX50" fmla="*/ 9232362 w 12192000"/>
              <a:gd name="connsiteY50" fmla="*/ 275894 h 4939827"/>
              <a:gd name="connsiteX51" fmla="*/ 9233396 w 12192000"/>
              <a:gd name="connsiteY51" fmla="*/ 274803 h 4939827"/>
              <a:gd name="connsiteX52" fmla="*/ 9256213 w 12192000"/>
              <a:gd name="connsiteY52" fmla="*/ 281576 h 4939827"/>
              <a:gd name="connsiteX53" fmla="*/ 9371484 w 12192000"/>
              <a:gd name="connsiteY53" fmla="*/ 329634 h 4939827"/>
              <a:gd name="connsiteX54" fmla="*/ 9404829 w 12192000"/>
              <a:gd name="connsiteY54" fmla="*/ 339038 h 4939827"/>
              <a:gd name="connsiteX55" fmla="*/ 9427021 w 12192000"/>
              <a:gd name="connsiteY55" fmla="*/ 358784 h 4939827"/>
              <a:gd name="connsiteX56" fmla="*/ 9670844 w 12192000"/>
              <a:gd name="connsiteY56" fmla="*/ 405128 h 4939827"/>
              <a:gd name="connsiteX57" fmla="*/ 9816083 w 12192000"/>
              <a:gd name="connsiteY57" fmla="*/ 416573 h 4939827"/>
              <a:gd name="connsiteX58" fmla="*/ 9936741 w 12192000"/>
              <a:gd name="connsiteY58" fmla="*/ 437044 h 4939827"/>
              <a:gd name="connsiteX59" fmla="*/ 10050093 w 12192000"/>
              <a:gd name="connsiteY59" fmla="*/ 443783 h 4939827"/>
              <a:gd name="connsiteX60" fmla="*/ 10130090 w 12192000"/>
              <a:gd name="connsiteY60" fmla="*/ 459520 h 4939827"/>
              <a:gd name="connsiteX61" fmla="*/ 10173456 w 12192000"/>
              <a:gd name="connsiteY61" fmla="*/ 457749 h 4939827"/>
              <a:gd name="connsiteX62" fmla="*/ 10218232 w 12192000"/>
              <a:gd name="connsiteY62" fmla="*/ 459820 h 4939827"/>
              <a:gd name="connsiteX63" fmla="*/ 10354176 w 12192000"/>
              <a:gd name="connsiteY63" fmla="*/ 471377 h 4939827"/>
              <a:gd name="connsiteX64" fmla="*/ 10430681 w 12192000"/>
              <a:gd name="connsiteY64" fmla="*/ 481226 h 4939827"/>
              <a:gd name="connsiteX65" fmla="*/ 10478169 w 12192000"/>
              <a:gd name="connsiteY65" fmla="*/ 481774 h 4939827"/>
              <a:gd name="connsiteX66" fmla="*/ 10540907 w 12192000"/>
              <a:gd name="connsiteY66" fmla="*/ 485607 h 4939827"/>
              <a:gd name="connsiteX67" fmla="*/ 10614941 w 12192000"/>
              <a:gd name="connsiteY67" fmla="*/ 487592 h 4939827"/>
              <a:gd name="connsiteX68" fmla="*/ 10674098 w 12192000"/>
              <a:gd name="connsiteY68" fmla="*/ 521656 h 4939827"/>
              <a:gd name="connsiteX69" fmla="*/ 10874834 w 12192000"/>
              <a:gd name="connsiteY69" fmla="*/ 574867 h 4939827"/>
              <a:gd name="connsiteX70" fmla="*/ 10944981 w 12192000"/>
              <a:gd name="connsiteY70" fmla="*/ 615042 h 4939827"/>
              <a:gd name="connsiteX71" fmla="*/ 11006376 w 12192000"/>
              <a:gd name="connsiteY71" fmla="*/ 645957 h 4939827"/>
              <a:gd name="connsiteX72" fmla="*/ 11076308 w 12192000"/>
              <a:gd name="connsiteY72" fmla="*/ 675698 h 4939827"/>
              <a:gd name="connsiteX73" fmla="*/ 11148789 w 12192000"/>
              <a:gd name="connsiteY73" fmla="*/ 685041 h 4939827"/>
              <a:gd name="connsiteX74" fmla="*/ 11249129 w 12192000"/>
              <a:gd name="connsiteY74" fmla="*/ 684218 h 4939827"/>
              <a:gd name="connsiteX75" fmla="*/ 11299915 w 12192000"/>
              <a:gd name="connsiteY75" fmla="*/ 692177 h 4939827"/>
              <a:gd name="connsiteX76" fmla="*/ 11386973 w 12192000"/>
              <a:gd name="connsiteY76" fmla="*/ 708209 h 4939827"/>
              <a:gd name="connsiteX77" fmla="*/ 11500105 w 12192000"/>
              <a:gd name="connsiteY77" fmla="*/ 735014 h 4939827"/>
              <a:gd name="connsiteX78" fmla="*/ 11621735 w 12192000"/>
              <a:gd name="connsiteY78" fmla="*/ 789584 h 4939827"/>
              <a:gd name="connsiteX79" fmla="*/ 11691200 w 12192000"/>
              <a:gd name="connsiteY79" fmla="*/ 867902 h 4939827"/>
              <a:gd name="connsiteX80" fmla="*/ 11819427 w 12192000"/>
              <a:gd name="connsiteY80" fmla="*/ 911634 h 4939827"/>
              <a:gd name="connsiteX81" fmla="*/ 11969720 w 12192000"/>
              <a:gd name="connsiteY81" fmla="*/ 964737 h 4939827"/>
              <a:gd name="connsiteX82" fmla="*/ 12055766 w 12192000"/>
              <a:gd name="connsiteY82" fmla="*/ 991268 h 4939827"/>
              <a:gd name="connsiteX83" fmla="*/ 12171539 w 12192000"/>
              <a:gd name="connsiteY83" fmla="*/ 995427 h 4939827"/>
              <a:gd name="connsiteX84" fmla="*/ 12187831 w 12192000"/>
              <a:gd name="connsiteY84" fmla="*/ 996580 h 4939827"/>
              <a:gd name="connsiteX85" fmla="*/ 12192000 w 12192000"/>
              <a:gd name="connsiteY85" fmla="*/ 996726 h 4939827"/>
              <a:gd name="connsiteX86" fmla="*/ 12192000 w 12192000"/>
              <a:gd name="connsiteY86" fmla="*/ 4939827 h 4939827"/>
              <a:gd name="connsiteX87" fmla="*/ 0 w 12192000"/>
              <a:gd name="connsiteY87" fmla="*/ 4939827 h 4939827"/>
              <a:gd name="connsiteX88" fmla="*/ 0 w 12192000"/>
              <a:gd name="connsiteY88" fmla="*/ 512043 h 4939827"/>
              <a:gd name="connsiteX89" fmla="*/ 7381 w 12192000"/>
              <a:gd name="connsiteY89" fmla="*/ 512580 h 4939827"/>
              <a:gd name="connsiteX90" fmla="*/ 100029 w 12192000"/>
              <a:gd name="connsiteY90" fmla="*/ 504758 h 4939827"/>
              <a:gd name="connsiteX91" fmla="*/ 155244 w 12192000"/>
              <a:gd name="connsiteY91" fmla="*/ 525130 h 4939827"/>
              <a:gd name="connsiteX92" fmla="*/ 254366 w 12192000"/>
              <a:gd name="connsiteY92" fmla="*/ 534449 h 4939827"/>
              <a:gd name="connsiteX93" fmla="*/ 447292 w 12192000"/>
              <a:gd name="connsiteY93" fmla="*/ 542725 h 4939827"/>
              <a:gd name="connsiteX94" fmla="*/ 628105 w 12192000"/>
              <a:gd name="connsiteY94" fmla="*/ 547853 h 4939827"/>
              <a:gd name="connsiteX95" fmla="*/ 783146 w 12192000"/>
              <a:gd name="connsiteY95" fmla="*/ 591799 h 4939827"/>
              <a:gd name="connsiteX96" fmla="*/ 1043676 w 12192000"/>
              <a:gd name="connsiteY96" fmla="*/ 591887 h 4939827"/>
              <a:gd name="connsiteX97" fmla="*/ 1281816 w 12192000"/>
              <a:gd name="connsiteY97" fmla="*/ 520946 h 4939827"/>
              <a:gd name="connsiteX98" fmla="*/ 1486347 w 12192000"/>
              <a:gd name="connsiteY98" fmla="*/ 487310 h 4939827"/>
              <a:gd name="connsiteX99" fmla="*/ 1568079 w 12192000"/>
              <a:gd name="connsiteY99" fmla="*/ 462531 h 4939827"/>
              <a:gd name="connsiteX100" fmla="*/ 1622516 w 12192000"/>
              <a:gd name="connsiteY100" fmla="*/ 466058 h 4939827"/>
              <a:gd name="connsiteX101" fmla="*/ 1655457 w 12192000"/>
              <a:gd name="connsiteY101" fmla="*/ 465359 h 4939827"/>
              <a:gd name="connsiteX102" fmla="*/ 1717454 w 12192000"/>
              <a:gd name="connsiteY102" fmla="*/ 417203 h 4939827"/>
              <a:gd name="connsiteX103" fmla="*/ 1913794 w 12192000"/>
              <a:gd name="connsiteY103" fmla="*/ 365255 h 4939827"/>
              <a:gd name="connsiteX104" fmla="*/ 2129762 w 12192000"/>
              <a:gd name="connsiteY104" fmla="*/ 367832 h 4939827"/>
              <a:gd name="connsiteX105" fmla="*/ 2376970 w 12192000"/>
              <a:gd name="connsiteY105" fmla="*/ 350129 h 4939827"/>
              <a:gd name="connsiteX106" fmla="*/ 2480155 w 12192000"/>
              <a:gd name="connsiteY106" fmla="*/ 359227 h 4939827"/>
              <a:gd name="connsiteX107" fmla="*/ 2586782 w 12192000"/>
              <a:gd name="connsiteY107" fmla="*/ 339352 h 4939827"/>
              <a:gd name="connsiteX108" fmla="*/ 2679617 w 12192000"/>
              <a:gd name="connsiteY108" fmla="*/ 305383 h 4939827"/>
              <a:gd name="connsiteX109" fmla="*/ 2788947 w 12192000"/>
              <a:gd name="connsiteY109" fmla="*/ 250375 h 4939827"/>
              <a:gd name="connsiteX110" fmla="*/ 2965530 w 12192000"/>
              <a:gd name="connsiteY110" fmla="*/ 245958 h 4939827"/>
              <a:gd name="connsiteX111" fmla="*/ 3103677 w 12192000"/>
              <a:gd name="connsiteY111" fmla="*/ 209527 h 4939827"/>
              <a:gd name="connsiteX112" fmla="*/ 3126759 w 12192000"/>
              <a:gd name="connsiteY112" fmla="*/ 211226 h 4939827"/>
              <a:gd name="connsiteX113" fmla="*/ 3164020 w 12192000"/>
              <a:gd name="connsiteY113" fmla="*/ 212779 h 4939827"/>
              <a:gd name="connsiteX114" fmla="*/ 3285019 w 12192000"/>
              <a:gd name="connsiteY114" fmla="*/ 220535 h 4939827"/>
              <a:gd name="connsiteX115" fmla="*/ 3365154 w 12192000"/>
              <a:gd name="connsiteY115" fmla="*/ 226416 h 4939827"/>
              <a:gd name="connsiteX116" fmla="*/ 3367507 w 12192000"/>
              <a:gd name="connsiteY116" fmla="*/ 225416 h 4939827"/>
              <a:gd name="connsiteX117" fmla="*/ 3387567 w 12192000"/>
              <a:gd name="connsiteY117" fmla="*/ 227103 h 4939827"/>
              <a:gd name="connsiteX118" fmla="*/ 3498001 w 12192000"/>
              <a:gd name="connsiteY118" fmla="*/ 231941 h 4939827"/>
              <a:gd name="connsiteX119" fmla="*/ 3561557 w 12192000"/>
              <a:gd name="connsiteY119" fmla="*/ 228095 h 4939827"/>
              <a:gd name="connsiteX120" fmla="*/ 3611920 w 12192000"/>
              <a:gd name="connsiteY120" fmla="*/ 218094 h 4939827"/>
              <a:gd name="connsiteX121" fmla="*/ 3620528 w 12192000"/>
              <a:gd name="connsiteY121" fmla="*/ 218788 h 4939827"/>
              <a:gd name="connsiteX122" fmla="*/ 3620766 w 12192000"/>
              <a:gd name="connsiteY122" fmla="*/ 218511 h 4939827"/>
              <a:gd name="connsiteX123" fmla="*/ 3629977 w 12192000"/>
              <a:gd name="connsiteY123" fmla="*/ 218664 h 4939827"/>
              <a:gd name="connsiteX124" fmla="*/ 3636217 w 12192000"/>
              <a:gd name="connsiteY124" fmla="*/ 220048 h 4939827"/>
              <a:gd name="connsiteX125" fmla="*/ 3709484 w 12192000"/>
              <a:gd name="connsiteY125" fmla="*/ 186927 h 4939827"/>
              <a:gd name="connsiteX126" fmla="*/ 3761342 w 12192000"/>
              <a:gd name="connsiteY126" fmla="*/ 177474 h 4939827"/>
              <a:gd name="connsiteX127" fmla="*/ 3799748 w 12192000"/>
              <a:gd name="connsiteY127" fmla="*/ 167154 h 4939827"/>
              <a:gd name="connsiteX128" fmla="*/ 3922756 w 12192000"/>
              <a:gd name="connsiteY128" fmla="*/ 194044 h 4939827"/>
              <a:gd name="connsiteX129" fmla="*/ 4028476 w 12192000"/>
              <a:gd name="connsiteY129" fmla="*/ 223679 h 4939827"/>
              <a:gd name="connsiteX130" fmla="*/ 4191582 w 12192000"/>
              <a:gd name="connsiteY130" fmla="*/ 238952 h 4939827"/>
              <a:gd name="connsiteX131" fmla="*/ 4251024 w 12192000"/>
              <a:gd name="connsiteY131" fmla="*/ 240874 h 4939827"/>
              <a:gd name="connsiteX132" fmla="*/ 4355275 w 12192000"/>
              <a:gd name="connsiteY132" fmla="*/ 260205 h 4939827"/>
              <a:gd name="connsiteX133" fmla="*/ 4423807 w 12192000"/>
              <a:gd name="connsiteY133" fmla="*/ 270366 h 4939827"/>
              <a:gd name="connsiteX134" fmla="*/ 4558432 w 12192000"/>
              <a:gd name="connsiteY134" fmla="*/ 269194 h 4939827"/>
              <a:gd name="connsiteX135" fmla="*/ 4635061 w 12192000"/>
              <a:gd name="connsiteY135" fmla="*/ 280682 h 4939827"/>
              <a:gd name="connsiteX136" fmla="*/ 4807427 w 12192000"/>
              <a:gd name="connsiteY136" fmla="*/ 276835 h 4939827"/>
              <a:gd name="connsiteX137" fmla="*/ 5028933 w 12192000"/>
              <a:gd name="connsiteY137" fmla="*/ 183887 h 4939827"/>
              <a:gd name="connsiteX138" fmla="*/ 5093642 w 12192000"/>
              <a:gd name="connsiteY138" fmla="*/ 177214 h 4939827"/>
              <a:gd name="connsiteX139" fmla="*/ 5102642 w 12192000"/>
              <a:gd name="connsiteY139" fmla="*/ 186816 h 4939827"/>
              <a:gd name="connsiteX140" fmla="*/ 5193590 w 12192000"/>
              <a:gd name="connsiteY140" fmla="*/ 156458 h 4939827"/>
              <a:gd name="connsiteX141" fmla="*/ 5323922 w 12192000"/>
              <a:gd name="connsiteY141" fmla="*/ 146332 h 4939827"/>
              <a:gd name="connsiteX142" fmla="*/ 5421860 w 12192000"/>
              <a:gd name="connsiteY142" fmla="*/ 167298 h 4939827"/>
              <a:gd name="connsiteX143" fmla="*/ 5476948 w 12192000"/>
              <a:gd name="connsiteY143" fmla="*/ 173249 h 4939827"/>
              <a:gd name="connsiteX144" fmla="*/ 5516842 w 12192000"/>
              <a:gd name="connsiteY144" fmla="*/ 184018 h 4939827"/>
              <a:gd name="connsiteX145" fmla="*/ 5619415 w 12192000"/>
              <a:gd name="connsiteY145" fmla="*/ 176781 h 4939827"/>
              <a:gd name="connsiteX146" fmla="*/ 5789867 w 12192000"/>
              <a:gd name="connsiteY146" fmla="*/ 150304 h 4939827"/>
              <a:gd name="connsiteX147" fmla="*/ 5825953 w 12192000"/>
              <a:gd name="connsiteY147" fmla="*/ 147907 h 4939827"/>
              <a:gd name="connsiteX148" fmla="*/ 5856168 w 12192000"/>
              <a:gd name="connsiteY148" fmla="*/ 158719 h 4939827"/>
              <a:gd name="connsiteX149" fmla="*/ 5862476 w 12192000"/>
              <a:gd name="connsiteY149" fmla="*/ 172447 h 4939827"/>
              <a:gd name="connsiteX150" fmla="*/ 5882195 w 12192000"/>
              <a:gd name="connsiteY150" fmla="*/ 173195 h 4939827"/>
              <a:gd name="connsiteX151" fmla="*/ 5887271 w 12192000"/>
              <a:gd name="connsiteY151" fmla="*/ 176084 h 4939827"/>
              <a:gd name="connsiteX152" fmla="*/ 6001964 w 12192000"/>
              <a:gd name="connsiteY152" fmla="*/ 154786 h 4939827"/>
              <a:gd name="connsiteX153" fmla="*/ 6184207 w 12192000"/>
              <a:gd name="connsiteY153" fmla="*/ 132658 h 4939827"/>
              <a:gd name="connsiteX154" fmla="*/ 6415830 w 12192000"/>
              <a:gd name="connsiteY154" fmla="*/ 136006 h 4939827"/>
              <a:gd name="connsiteX155" fmla="*/ 6756965 w 12192000"/>
              <a:gd name="connsiteY155" fmla="*/ 57636 h 4939827"/>
              <a:gd name="connsiteX156" fmla="*/ 6819400 w 12192000"/>
              <a:gd name="connsiteY156" fmla="*/ 30742 h 4939827"/>
              <a:gd name="connsiteX157" fmla="*/ 6986370 w 12192000"/>
              <a:gd name="connsiteY157" fmla="*/ 12659 h 4939827"/>
              <a:gd name="connsiteX158" fmla="*/ 6989536 w 12192000"/>
              <a:gd name="connsiteY158" fmla="*/ 14528 h 4939827"/>
              <a:gd name="connsiteX159" fmla="*/ 7015933 w 12192000"/>
              <a:gd name="connsiteY159" fmla="*/ 9653 h 4939827"/>
              <a:gd name="connsiteX160" fmla="*/ 7020592 w 12192000"/>
              <a:gd name="connsiteY160" fmla="*/ 1651 h 4939827"/>
              <a:gd name="connsiteX161" fmla="*/ 7025905 w 12192000"/>
              <a:gd name="connsiteY16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01067 w 12192000"/>
              <a:gd name="connsiteY31" fmla="*/ 270114 h 4939827"/>
              <a:gd name="connsiteX32" fmla="*/ 8672650 w 12192000"/>
              <a:gd name="connsiteY32" fmla="*/ 254821 h 4939827"/>
              <a:gd name="connsiteX33" fmla="*/ 8785543 w 12192000"/>
              <a:gd name="connsiteY33" fmla="*/ 263406 h 4939827"/>
              <a:gd name="connsiteX34" fmla="*/ 8830588 w 12192000"/>
              <a:gd name="connsiteY34" fmla="*/ 265483 h 4939827"/>
              <a:gd name="connsiteX35" fmla="*/ 8905142 w 12192000"/>
              <a:gd name="connsiteY35" fmla="*/ 264958 h 4939827"/>
              <a:gd name="connsiteX36" fmla="*/ 8968582 w 12192000"/>
              <a:gd name="connsiteY36" fmla="*/ 262728 h 4939827"/>
              <a:gd name="connsiteX37" fmla="*/ 8972994 w 12192000"/>
              <a:gd name="connsiteY37" fmla="*/ 263284 h 4939827"/>
              <a:gd name="connsiteX38" fmla="*/ 9004605 w 12192000"/>
              <a:gd name="connsiteY38" fmla="*/ 258041 h 4939827"/>
              <a:gd name="connsiteX39" fmla="*/ 9016165 w 12192000"/>
              <a:gd name="connsiteY39" fmla="*/ 261258 h 4939827"/>
              <a:gd name="connsiteX40" fmla="*/ 9043297 w 12192000"/>
              <a:gd name="connsiteY40" fmla="*/ 281547 h 4939827"/>
              <a:gd name="connsiteX41" fmla="*/ 9048315 w 12192000"/>
              <a:gd name="connsiteY41" fmla="*/ 279264 h 4939827"/>
              <a:gd name="connsiteX42" fmla="*/ 9054706 w 12192000"/>
              <a:gd name="connsiteY42" fmla="*/ 278538 h 4939827"/>
              <a:gd name="connsiteX43" fmla="*/ 9070919 w 12192000"/>
              <a:gd name="connsiteY43" fmla="*/ 281810 h 4939827"/>
              <a:gd name="connsiteX44" fmla="*/ 9076813 w 12192000"/>
              <a:gd name="connsiteY44" fmla="*/ 283909 h 4939827"/>
              <a:gd name="connsiteX45" fmla="*/ 9085871 w 12192000"/>
              <a:gd name="connsiteY45" fmla="*/ 285133 h 4939827"/>
              <a:gd name="connsiteX46" fmla="*/ 9086159 w 12192000"/>
              <a:gd name="connsiteY46" fmla="*/ 284887 h 4939827"/>
              <a:gd name="connsiteX47" fmla="*/ 9134606 w 12192000"/>
              <a:gd name="connsiteY47" fmla="*/ 288168 h 4939827"/>
              <a:gd name="connsiteX48" fmla="*/ 9195590 w 12192000"/>
              <a:gd name="connsiteY48" fmla="*/ 279568 h 4939827"/>
              <a:gd name="connsiteX49" fmla="*/ 9219336 w 12192000"/>
              <a:gd name="connsiteY49" fmla="*/ 278133 h 4939827"/>
              <a:gd name="connsiteX50" fmla="*/ 9232362 w 12192000"/>
              <a:gd name="connsiteY50" fmla="*/ 275894 h 4939827"/>
              <a:gd name="connsiteX51" fmla="*/ 9233396 w 12192000"/>
              <a:gd name="connsiteY51" fmla="*/ 274803 h 4939827"/>
              <a:gd name="connsiteX52" fmla="*/ 9256213 w 12192000"/>
              <a:gd name="connsiteY52" fmla="*/ 281576 h 4939827"/>
              <a:gd name="connsiteX53" fmla="*/ 9371484 w 12192000"/>
              <a:gd name="connsiteY53" fmla="*/ 329634 h 4939827"/>
              <a:gd name="connsiteX54" fmla="*/ 9404829 w 12192000"/>
              <a:gd name="connsiteY54" fmla="*/ 339038 h 4939827"/>
              <a:gd name="connsiteX55" fmla="*/ 9427021 w 12192000"/>
              <a:gd name="connsiteY55" fmla="*/ 358784 h 4939827"/>
              <a:gd name="connsiteX56" fmla="*/ 9670844 w 12192000"/>
              <a:gd name="connsiteY56" fmla="*/ 405128 h 4939827"/>
              <a:gd name="connsiteX57" fmla="*/ 9816083 w 12192000"/>
              <a:gd name="connsiteY57" fmla="*/ 416573 h 4939827"/>
              <a:gd name="connsiteX58" fmla="*/ 9936741 w 12192000"/>
              <a:gd name="connsiteY58" fmla="*/ 437044 h 4939827"/>
              <a:gd name="connsiteX59" fmla="*/ 10050093 w 12192000"/>
              <a:gd name="connsiteY59" fmla="*/ 443783 h 4939827"/>
              <a:gd name="connsiteX60" fmla="*/ 10130090 w 12192000"/>
              <a:gd name="connsiteY60" fmla="*/ 459520 h 4939827"/>
              <a:gd name="connsiteX61" fmla="*/ 10173456 w 12192000"/>
              <a:gd name="connsiteY61" fmla="*/ 457749 h 4939827"/>
              <a:gd name="connsiteX62" fmla="*/ 10218232 w 12192000"/>
              <a:gd name="connsiteY62" fmla="*/ 459820 h 4939827"/>
              <a:gd name="connsiteX63" fmla="*/ 10354176 w 12192000"/>
              <a:gd name="connsiteY63" fmla="*/ 471377 h 4939827"/>
              <a:gd name="connsiteX64" fmla="*/ 10430681 w 12192000"/>
              <a:gd name="connsiteY64" fmla="*/ 481226 h 4939827"/>
              <a:gd name="connsiteX65" fmla="*/ 10478169 w 12192000"/>
              <a:gd name="connsiteY65" fmla="*/ 481774 h 4939827"/>
              <a:gd name="connsiteX66" fmla="*/ 10540907 w 12192000"/>
              <a:gd name="connsiteY66" fmla="*/ 485607 h 4939827"/>
              <a:gd name="connsiteX67" fmla="*/ 10614941 w 12192000"/>
              <a:gd name="connsiteY67" fmla="*/ 487592 h 4939827"/>
              <a:gd name="connsiteX68" fmla="*/ 10674098 w 12192000"/>
              <a:gd name="connsiteY68" fmla="*/ 521656 h 4939827"/>
              <a:gd name="connsiteX69" fmla="*/ 10874834 w 12192000"/>
              <a:gd name="connsiteY69" fmla="*/ 574867 h 4939827"/>
              <a:gd name="connsiteX70" fmla="*/ 10944981 w 12192000"/>
              <a:gd name="connsiteY70" fmla="*/ 615042 h 4939827"/>
              <a:gd name="connsiteX71" fmla="*/ 11006376 w 12192000"/>
              <a:gd name="connsiteY71" fmla="*/ 645957 h 4939827"/>
              <a:gd name="connsiteX72" fmla="*/ 11076308 w 12192000"/>
              <a:gd name="connsiteY72" fmla="*/ 675698 h 4939827"/>
              <a:gd name="connsiteX73" fmla="*/ 11148789 w 12192000"/>
              <a:gd name="connsiteY73" fmla="*/ 685041 h 4939827"/>
              <a:gd name="connsiteX74" fmla="*/ 11249129 w 12192000"/>
              <a:gd name="connsiteY74" fmla="*/ 684218 h 4939827"/>
              <a:gd name="connsiteX75" fmla="*/ 11299915 w 12192000"/>
              <a:gd name="connsiteY75" fmla="*/ 692177 h 4939827"/>
              <a:gd name="connsiteX76" fmla="*/ 11386973 w 12192000"/>
              <a:gd name="connsiteY76" fmla="*/ 708209 h 4939827"/>
              <a:gd name="connsiteX77" fmla="*/ 11500105 w 12192000"/>
              <a:gd name="connsiteY77" fmla="*/ 735014 h 4939827"/>
              <a:gd name="connsiteX78" fmla="*/ 11621735 w 12192000"/>
              <a:gd name="connsiteY78" fmla="*/ 789584 h 4939827"/>
              <a:gd name="connsiteX79" fmla="*/ 11691200 w 12192000"/>
              <a:gd name="connsiteY79" fmla="*/ 867902 h 4939827"/>
              <a:gd name="connsiteX80" fmla="*/ 11819427 w 12192000"/>
              <a:gd name="connsiteY80" fmla="*/ 911634 h 4939827"/>
              <a:gd name="connsiteX81" fmla="*/ 11969720 w 12192000"/>
              <a:gd name="connsiteY81" fmla="*/ 964737 h 4939827"/>
              <a:gd name="connsiteX82" fmla="*/ 12055766 w 12192000"/>
              <a:gd name="connsiteY82" fmla="*/ 991268 h 4939827"/>
              <a:gd name="connsiteX83" fmla="*/ 12171539 w 12192000"/>
              <a:gd name="connsiteY83" fmla="*/ 995427 h 4939827"/>
              <a:gd name="connsiteX84" fmla="*/ 12187831 w 12192000"/>
              <a:gd name="connsiteY84" fmla="*/ 996580 h 4939827"/>
              <a:gd name="connsiteX85" fmla="*/ 12192000 w 12192000"/>
              <a:gd name="connsiteY85" fmla="*/ 996726 h 4939827"/>
              <a:gd name="connsiteX86" fmla="*/ 12192000 w 12192000"/>
              <a:gd name="connsiteY86" fmla="*/ 4939827 h 4939827"/>
              <a:gd name="connsiteX87" fmla="*/ 0 w 12192000"/>
              <a:gd name="connsiteY87" fmla="*/ 4939827 h 4939827"/>
              <a:gd name="connsiteX88" fmla="*/ 0 w 12192000"/>
              <a:gd name="connsiteY88" fmla="*/ 512043 h 4939827"/>
              <a:gd name="connsiteX89" fmla="*/ 7381 w 12192000"/>
              <a:gd name="connsiteY89" fmla="*/ 512580 h 4939827"/>
              <a:gd name="connsiteX90" fmla="*/ 100029 w 12192000"/>
              <a:gd name="connsiteY90" fmla="*/ 504758 h 4939827"/>
              <a:gd name="connsiteX91" fmla="*/ 155244 w 12192000"/>
              <a:gd name="connsiteY91" fmla="*/ 525130 h 4939827"/>
              <a:gd name="connsiteX92" fmla="*/ 254366 w 12192000"/>
              <a:gd name="connsiteY92" fmla="*/ 534449 h 4939827"/>
              <a:gd name="connsiteX93" fmla="*/ 447292 w 12192000"/>
              <a:gd name="connsiteY93" fmla="*/ 542725 h 4939827"/>
              <a:gd name="connsiteX94" fmla="*/ 628105 w 12192000"/>
              <a:gd name="connsiteY94" fmla="*/ 547853 h 4939827"/>
              <a:gd name="connsiteX95" fmla="*/ 783146 w 12192000"/>
              <a:gd name="connsiteY95" fmla="*/ 591799 h 4939827"/>
              <a:gd name="connsiteX96" fmla="*/ 1043676 w 12192000"/>
              <a:gd name="connsiteY96" fmla="*/ 591887 h 4939827"/>
              <a:gd name="connsiteX97" fmla="*/ 1281816 w 12192000"/>
              <a:gd name="connsiteY97" fmla="*/ 520946 h 4939827"/>
              <a:gd name="connsiteX98" fmla="*/ 1486347 w 12192000"/>
              <a:gd name="connsiteY98" fmla="*/ 487310 h 4939827"/>
              <a:gd name="connsiteX99" fmla="*/ 1568079 w 12192000"/>
              <a:gd name="connsiteY99" fmla="*/ 462531 h 4939827"/>
              <a:gd name="connsiteX100" fmla="*/ 1622516 w 12192000"/>
              <a:gd name="connsiteY100" fmla="*/ 466058 h 4939827"/>
              <a:gd name="connsiteX101" fmla="*/ 1655457 w 12192000"/>
              <a:gd name="connsiteY101" fmla="*/ 465359 h 4939827"/>
              <a:gd name="connsiteX102" fmla="*/ 1717454 w 12192000"/>
              <a:gd name="connsiteY102" fmla="*/ 417203 h 4939827"/>
              <a:gd name="connsiteX103" fmla="*/ 1913794 w 12192000"/>
              <a:gd name="connsiteY103" fmla="*/ 365255 h 4939827"/>
              <a:gd name="connsiteX104" fmla="*/ 2129762 w 12192000"/>
              <a:gd name="connsiteY104" fmla="*/ 367832 h 4939827"/>
              <a:gd name="connsiteX105" fmla="*/ 2376970 w 12192000"/>
              <a:gd name="connsiteY105" fmla="*/ 350129 h 4939827"/>
              <a:gd name="connsiteX106" fmla="*/ 2480155 w 12192000"/>
              <a:gd name="connsiteY106" fmla="*/ 359227 h 4939827"/>
              <a:gd name="connsiteX107" fmla="*/ 2586782 w 12192000"/>
              <a:gd name="connsiteY107" fmla="*/ 339352 h 4939827"/>
              <a:gd name="connsiteX108" fmla="*/ 2679617 w 12192000"/>
              <a:gd name="connsiteY108" fmla="*/ 305383 h 4939827"/>
              <a:gd name="connsiteX109" fmla="*/ 2788947 w 12192000"/>
              <a:gd name="connsiteY109" fmla="*/ 250375 h 4939827"/>
              <a:gd name="connsiteX110" fmla="*/ 2965530 w 12192000"/>
              <a:gd name="connsiteY110" fmla="*/ 245958 h 4939827"/>
              <a:gd name="connsiteX111" fmla="*/ 3103677 w 12192000"/>
              <a:gd name="connsiteY111" fmla="*/ 209527 h 4939827"/>
              <a:gd name="connsiteX112" fmla="*/ 3126759 w 12192000"/>
              <a:gd name="connsiteY112" fmla="*/ 211226 h 4939827"/>
              <a:gd name="connsiteX113" fmla="*/ 3164020 w 12192000"/>
              <a:gd name="connsiteY113" fmla="*/ 212779 h 4939827"/>
              <a:gd name="connsiteX114" fmla="*/ 3285019 w 12192000"/>
              <a:gd name="connsiteY114" fmla="*/ 220535 h 4939827"/>
              <a:gd name="connsiteX115" fmla="*/ 3365154 w 12192000"/>
              <a:gd name="connsiteY115" fmla="*/ 226416 h 4939827"/>
              <a:gd name="connsiteX116" fmla="*/ 3367507 w 12192000"/>
              <a:gd name="connsiteY116" fmla="*/ 225416 h 4939827"/>
              <a:gd name="connsiteX117" fmla="*/ 3387567 w 12192000"/>
              <a:gd name="connsiteY117" fmla="*/ 227103 h 4939827"/>
              <a:gd name="connsiteX118" fmla="*/ 3498001 w 12192000"/>
              <a:gd name="connsiteY118" fmla="*/ 231941 h 4939827"/>
              <a:gd name="connsiteX119" fmla="*/ 3561557 w 12192000"/>
              <a:gd name="connsiteY119" fmla="*/ 228095 h 4939827"/>
              <a:gd name="connsiteX120" fmla="*/ 3611920 w 12192000"/>
              <a:gd name="connsiteY120" fmla="*/ 218094 h 4939827"/>
              <a:gd name="connsiteX121" fmla="*/ 3620528 w 12192000"/>
              <a:gd name="connsiteY121" fmla="*/ 218788 h 4939827"/>
              <a:gd name="connsiteX122" fmla="*/ 3620766 w 12192000"/>
              <a:gd name="connsiteY122" fmla="*/ 218511 h 4939827"/>
              <a:gd name="connsiteX123" fmla="*/ 3629977 w 12192000"/>
              <a:gd name="connsiteY123" fmla="*/ 218664 h 4939827"/>
              <a:gd name="connsiteX124" fmla="*/ 3636217 w 12192000"/>
              <a:gd name="connsiteY124" fmla="*/ 220048 h 4939827"/>
              <a:gd name="connsiteX125" fmla="*/ 3709484 w 12192000"/>
              <a:gd name="connsiteY125" fmla="*/ 186927 h 4939827"/>
              <a:gd name="connsiteX126" fmla="*/ 3761342 w 12192000"/>
              <a:gd name="connsiteY126" fmla="*/ 177474 h 4939827"/>
              <a:gd name="connsiteX127" fmla="*/ 3799748 w 12192000"/>
              <a:gd name="connsiteY127" fmla="*/ 167154 h 4939827"/>
              <a:gd name="connsiteX128" fmla="*/ 3922756 w 12192000"/>
              <a:gd name="connsiteY128" fmla="*/ 194044 h 4939827"/>
              <a:gd name="connsiteX129" fmla="*/ 4028476 w 12192000"/>
              <a:gd name="connsiteY129" fmla="*/ 223679 h 4939827"/>
              <a:gd name="connsiteX130" fmla="*/ 4191582 w 12192000"/>
              <a:gd name="connsiteY130" fmla="*/ 238952 h 4939827"/>
              <a:gd name="connsiteX131" fmla="*/ 4251024 w 12192000"/>
              <a:gd name="connsiteY131" fmla="*/ 240874 h 4939827"/>
              <a:gd name="connsiteX132" fmla="*/ 4355275 w 12192000"/>
              <a:gd name="connsiteY132" fmla="*/ 260205 h 4939827"/>
              <a:gd name="connsiteX133" fmla="*/ 4423807 w 12192000"/>
              <a:gd name="connsiteY133" fmla="*/ 270366 h 4939827"/>
              <a:gd name="connsiteX134" fmla="*/ 4558432 w 12192000"/>
              <a:gd name="connsiteY134" fmla="*/ 269194 h 4939827"/>
              <a:gd name="connsiteX135" fmla="*/ 4635061 w 12192000"/>
              <a:gd name="connsiteY135" fmla="*/ 280682 h 4939827"/>
              <a:gd name="connsiteX136" fmla="*/ 4807427 w 12192000"/>
              <a:gd name="connsiteY136" fmla="*/ 276835 h 4939827"/>
              <a:gd name="connsiteX137" fmla="*/ 5028933 w 12192000"/>
              <a:gd name="connsiteY137" fmla="*/ 183887 h 4939827"/>
              <a:gd name="connsiteX138" fmla="*/ 5093642 w 12192000"/>
              <a:gd name="connsiteY138" fmla="*/ 177214 h 4939827"/>
              <a:gd name="connsiteX139" fmla="*/ 5102642 w 12192000"/>
              <a:gd name="connsiteY139" fmla="*/ 186816 h 4939827"/>
              <a:gd name="connsiteX140" fmla="*/ 5193590 w 12192000"/>
              <a:gd name="connsiteY140" fmla="*/ 156458 h 4939827"/>
              <a:gd name="connsiteX141" fmla="*/ 5323922 w 12192000"/>
              <a:gd name="connsiteY141" fmla="*/ 146332 h 4939827"/>
              <a:gd name="connsiteX142" fmla="*/ 5421860 w 12192000"/>
              <a:gd name="connsiteY142" fmla="*/ 167298 h 4939827"/>
              <a:gd name="connsiteX143" fmla="*/ 5476948 w 12192000"/>
              <a:gd name="connsiteY143" fmla="*/ 173249 h 4939827"/>
              <a:gd name="connsiteX144" fmla="*/ 5516842 w 12192000"/>
              <a:gd name="connsiteY144" fmla="*/ 184018 h 4939827"/>
              <a:gd name="connsiteX145" fmla="*/ 5619415 w 12192000"/>
              <a:gd name="connsiteY145" fmla="*/ 176781 h 4939827"/>
              <a:gd name="connsiteX146" fmla="*/ 5789867 w 12192000"/>
              <a:gd name="connsiteY146" fmla="*/ 150304 h 4939827"/>
              <a:gd name="connsiteX147" fmla="*/ 5825953 w 12192000"/>
              <a:gd name="connsiteY147" fmla="*/ 147907 h 4939827"/>
              <a:gd name="connsiteX148" fmla="*/ 5856168 w 12192000"/>
              <a:gd name="connsiteY148" fmla="*/ 158719 h 4939827"/>
              <a:gd name="connsiteX149" fmla="*/ 5862476 w 12192000"/>
              <a:gd name="connsiteY149" fmla="*/ 172447 h 4939827"/>
              <a:gd name="connsiteX150" fmla="*/ 5882195 w 12192000"/>
              <a:gd name="connsiteY150" fmla="*/ 173195 h 4939827"/>
              <a:gd name="connsiteX151" fmla="*/ 5952585 w 12192000"/>
              <a:gd name="connsiteY151" fmla="*/ 161012 h 4939827"/>
              <a:gd name="connsiteX152" fmla="*/ 6001964 w 12192000"/>
              <a:gd name="connsiteY152" fmla="*/ 154786 h 4939827"/>
              <a:gd name="connsiteX153" fmla="*/ 6184207 w 12192000"/>
              <a:gd name="connsiteY153" fmla="*/ 132658 h 4939827"/>
              <a:gd name="connsiteX154" fmla="*/ 6415830 w 12192000"/>
              <a:gd name="connsiteY154" fmla="*/ 136006 h 4939827"/>
              <a:gd name="connsiteX155" fmla="*/ 6756965 w 12192000"/>
              <a:gd name="connsiteY155" fmla="*/ 57636 h 4939827"/>
              <a:gd name="connsiteX156" fmla="*/ 6819400 w 12192000"/>
              <a:gd name="connsiteY156" fmla="*/ 30742 h 4939827"/>
              <a:gd name="connsiteX157" fmla="*/ 6986370 w 12192000"/>
              <a:gd name="connsiteY157" fmla="*/ 12659 h 4939827"/>
              <a:gd name="connsiteX158" fmla="*/ 6989536 w 12192000"/>
              <a:gd name="connsiteY158" fmla="*/ 14528 h 4939827"/>
              <a:gd name="connsiteX159" fmla="*/ 7015933 w 12192000"/>
              <a:gd name="connsiteY159" fmla="*/ 9653 h 4939827"/>
              <a:gd name="connsiteX160" fmla="*/ 7020592 w 12192000"/>
              <a:gd name="connsiteY160" fmla="*/ 1651 h 4939827"/>
              <a:gd name="connsiteX161" fmla="*/ 7025905 w 12192000"/>
              <a:gd name="connsiteY16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01067 w 12192000"/>
              <a:gd name="connsiteY31" fmla="*/ 270114 h 4939827"/>
              <a:gd name="connsiteX32" fmla="*/ 8672650 w 12192000"/>
              <a:gd name="connsiteY32" fmla="*/ 254821 h 4939827"/>
              <a:gd name="connsiteX33" fmla="*/ 8785543 w 12192000"/>
              <a:gd name="connsiteY33" fmla="*/ 263406 h 4939827"/>
              <a:gd name="connsiteX34" fmla="*/ 8830588 w 12192000"/>
              <a:gd name="connsiteY34" fmla="*/ 265483 h 4939827"/>
              <a:gd name="connsiteX35" fmla="*/ 8905142 w 12192000"/>
              <a:gd name="connsiteY35" fmla="*/ 264958 h 4939827"/>
              <a:gd name="connsiteX36" fmla="*/ 8968582 w 12192000"/>
              <a:gd name="connsiteY36" fmla="*/ 262728 h 4939827"/>
              <a:gd name="connsiteX37" fmla="*/ 8972994 w 12192000"/>
              <a:gd name="connsiteY37" fmla="*/ 263284 h 4939827"/>
              <a:gd name="connsiteX38" fmla="*/ 9004605 w 12192000"/>
              <a:gd name="connsiteY38" fmla="*/ 258041 h 4939827"/>
              <a:gd name="connsiteX39" fmla="*/ 9016165 w 12192000"/>
              <a:gd name="connsiteY39" fmla="*/ 261258 h 4939827"/>
              <a:gd name="connsiteX40" fmla="*/ 9043297 w 12192000"/>
              <a:gd name="connsiteY40" fmla="*/ 281547 h 4939827"/>
              <a:gd name="connsiteX41" fmla="*/ 9048315 w 12192000"/>
              <a:gd name="connsiteY41" fmla="*/ 279264 h 4939827"/>
              <a:gd name="connsiteX42" fmla="*/ 9054706 w 12192000"/>
              <a:gd name="connsiteY42" fmla="*/ 278538 h 4939827"/>
              <a:gd name="connsiteX43" fmla="*/ 9070919 w 12192000"/>
              <a:gd name="connsiteY43" fmla="*/ 281810 h 4939827"/>
              <a:gd name="connsiteX44" fmla="*/ 9076813 w 12192000"/>
              <a:gd name="connsiteY44" fmla="*/ 283909 h 4939827"/>
              <a:gd name="connsiteX45" fmla="*/ 9085871 w 12192000"/>
              <a:gd name="connsiteY45" fmla="*/ 285133 h 4939827"/>
              <a:gd name="connsiteX46" fmla="*/ 9086159 w 12192000"/>
              <a:gd name="connsiteY46" fmla="*/ 284887 h 4939827"/>
              <a:gd name="connsiteX47" fmla="*/ 9134606 w 12192000"/>
              <a:gd name="connsiteY47" fmla="*/ 288168 h 4939827"/>
              <a:gd name="connsiteX48" fmla="*/ 9195590 w 12192000"/>
              <a:gd name="connsiteY48" fmla="*/ 279568 h 4939827"/>
              <a:gd name="connsiteX49" fmla="*/ 9219336 w 12192000"/>
              <a:gd name="connsiteY49" fmla="*/ 278133 h 4939827"/>
              <a:gd name="connsiteX50" fmla="*/ 9232362 w 12192000"/>
              <a:gd name="connsiteY50" fmla="*/ 275894 h 4939827"/>
              <a:gd name="connsiteX51" fmla="*/ 9233396 w 12192000"/>
              <a:gd name="connsiteY51" fmla="*/ 274803 h 4939827"/>
              <a:gd name="connsiteX52" fmla="*/ 9256213 w 12192000"/>
              <a:gd name="connsiteY52" fmla="*/ 281576 h 4939827"/>
              <a:gd name="connsiteX53" fmla="*/ 9371484 w 12192000"/>
              <a:gd name="connsiteY53" fmla="*/ 329634 h 4939827"/>
              <a:gd name="connsiteX54" fmla="*/ 9404829 w 12192000"/>
              <a:gd name="connsiteY54" fmla="*/ 339038 h 4939827"/>
              <a:gd name="connsiteX55" fmla="*/ 9427021 w 12192000"/>
              <a:gd name="connsiteY55" fmla="*/ 358784 h 4939827"/>
              <a:gd name="connsiteX56" fmla="*/ 9670844 w 12192000"/>
              <a:gd name="connsiteY56" fmla="*/ 405128 h 4939827"/>
              <a:gd name="connsiteX57" fmla="*/ 9816083 w 12192000"/>
              <a:gd name="connsiteY57" fmla="*/ 416573 h 4939827"/>
              <a:gd name="connsiteX58" fmla="*/ 9936741 w 12192000"/>
              <a:gd name="connsiteY58" fmla="*/ 437044 h 4939827"/>
              <a:gd name="connsiteX59" fmla="*/ 10050093 w 12192000"/>
              <a:gd name="connsiteY59" fmla="*/ 443783 h 4939827"/>
              <a:gd name="connsiteX60" fmla="*/ 10130090 w 12192000"/>
              <a:gd name="connsiteY60" fmla="*/ 459520 h 4939827"/>
              <a:gd name="connsiteX61" fmla="*/ 10173456 w 12192000"/>
              <a:gd name="connsiteY61" fmla="*/ 457749 h 4939827"/>
              <a:gd name="connsiteX62" fmla="*/ 10218232 w 12192000"/>
              <a:gd name="connsiteY62" fmla="*/ 459820 h 4939827"/>
              <a:gd name="connsiteX63" fmla="*/ 10354176 w 12192000"/>
              <a:gd name="connsiteY63" fmla="*/ 471377 h 4939827"/>
              <a:gd name="connsiteX64" fmla="*/ 10430681 w 12192000"/>
              <a:gd name="connsiteY64" fmla="*/ 481226 h 4939827"/>
              <a:gd name="connsiteX65" fmla="*/ 10478169 w 12192000"/>
              <a:gd name="connsiteY65" fmla="*/ 481774 h 4939827"/>
              <a:gd name="connsiteX66" fmla="*/ 10540907 w 12192000"/>
              <a:gd name="connsiteY66" fmla="*/ 485607 h 4939827"/>
              <a:gd name="connsiteX67" fmla="*/ 10614941 w 12192000"/>
              <a:gd name="connsiteY67" fmla="*/ 487592 h 4939827"/>
              <a:gd name="connsiteX68" fmla="*/ 10674098 w 12192000"/>
              <a:gd name="connsiteY68" fmla="*/ 521656 h 4939827"/>
              <a:gd name="connsiteX69" fmla="*/ 10874834 w 12192000"/>
              <a:gd name="connsiteY69" fmla="*/ 574867 h 4939827"/>
              <a:gd name="connsiteX70" fmla="*/ 10944981 w 12192000"/>
              <a:gd name="connsiteY70" fmla="*/ 615042 h 4939827"/>
              <a:gd name="connsiteX71" fmla="*/ 11006376 w 12192000"/>
              <a:gd name="connsiteY71" fmla="*/ 645957 h 4939827"/>
              <a:gd name="connsiteX72" fmla="*/ 11076308 w 12192000"/>
              <a:gd name="connsiteY72" fmla="*/ 675698 h 4939827"/>
              <a:gd name="connsiteX73" fmla="*/ 11148789 w 12192000"/>
              <a:gd name="connsiteY73" fmla="*/ 685041 h 4939827"/>
              <a:gd name="connsiteX74" fmla="*/ 11249129 w 12192000"/>
              <a:gd name="connsiteY74" fmla="*/ 684218 h 4939827"/>
              <a:gd name="connsiteX75" fmla="*/ 11299915 w 12192000"/>
              <a:gd name="connsiteY75" fmla="*/ 692177 h 4939827"/>
              <a:gd name="connsiteX76" fmla="*/ 11386973 w 12192000"/>
              <a:gd name="connsiteY76" fmla="*/ 708209 h 4939827"/>
              <a:gd name="connsiteX77" fmla="*/ 11500105 w 12192000"/>
              <a:gd name="connsiteY77" fmla="*/ 735014 h 4939827"/>
              <a:gd name="connsiteX78" fmla="*/ 11621735 w 12192000"/>
              <a:gd name="connsiteY78" fmla="*/ 789584 h 4939827"/>
              <a:gd name="connsiteX79" fmla="*/ 11691200 w 12192000"/>
              <a:gd name="connsiteY79" fmla="*/ 867902 h 4939827"/>
              <a:gd name="connsiteX80" fmla="*/ 11819427 w 12192000"/>
              <a:gd name="connsiteY80" fmla="*/ 911634 h 4939827"/>
              <a:gd name="connsiteX81" fmla="*/ 11969720 w 12192000"/>
              <a:gd name="connsiteY81" fmla="*/ 964737 h 4939827"/>
              <a:gd name="connsiteX82" fmla="*/ 12055766 w 12192000"/>
              <a:gd name="connsiteY82" fmla="*/ 991268 h 4939827"/>
              <a:gd name="connsiteX83" fmla="*/ 12171539 w 12192000"/>
              <a:gd name="connsiteY83" fmla="*/ 995427 h 4939827"/>
              <a:gd name="connsiteX84" fmla="*/ 12187831 w 12192000"/>
              <a:gd name="connsiteY84" fmla="*/ 996580 h 4939827"/>
              <a:gd name="connsiteX85" fmla="*/ 12192000 w 12192000"/>
              <a:gd name="connsiteY85" fmla="*/ 996726 h 4939827"/>
              <a:gd name="connsiteX86" fmla="*/ 12192000 w 12192000"/>
              <a:gd name="connsiteY86" fmla="*/ 4939827 h 4939827"/>
              <a:gd name="connsiteX87" fmla="*/ 0 w 12192000"/>
              <a:gd name="connsiteY87" fmla="*/ 4939827 h 4939827"/>
              <a:gd name="connsiteX88" fmla="*/ 0 w 12192000"/>
              <a:gd name="connsiteY88" fmla="*/ 512043 h 4939827"/>
              <a:gd name="connsiteX89" fmla="*/ 7381 w 12192000"/>
              <a:gd name="connsiteY89" fmla="*/ 512580 h 4939827"/>
              <a:gd name="connsiteX90" fmla="*/ 100029 w 12192000"/>
              <a:gd name="connsiteY90" fmla="*/ 504758 h 4939827"/>
              <a:gd name="connsiteX91" fmla="*/ 155244 w 12192000"/>
              <a:gd name="connsiteY91" fmla="*/ 525130 h 4939827"/>
              <a:gd name="connsiteX92" fmla="*/ 254366 w 12192000"/>
              <a:gd name="connsiteY92" fmla="*/ 534449 h 4939827"/>
              <a:gd name="connsiteX93" fmla="*/ 447292 w 12192000"/>
              <a:gd name="connsiteY93" fmla="*/ 542725 h 4939827"/>
              <a:gd name="connsiteX94" fmla="*/ 628105 w 12192000"/>
              <a:gd name="connsiteY94" fmla="*/ 547853 h 4939827"/>
              <a:gd name="connsiteX95" fmla="*/ 783146 w 12192000"/>
              <a:gd name="connsiteY95" fmla="*/ 591799 h 4939827"/>
              <a:gd name="connsiteX96" fmla="*/ 1043676 w 12192000"/>
              <a:gd name="connsiteY96" fmla="*/ 591887 h 4939827"/>
              <a:gd name="connsiteX97" fmla="*/ 1281816 w 12192000"/>
              <a:gd name="connsiteY97" fmla="*/ 520946 h 4939827"/>
              <a:gd name="connsiteX98" fmla="*/ 1486347 w 12192000"/>
              <a:gd name="connsiteY98" fmla="*/ 487310 h 4939827"/>
              <a:gd name="connsiteX99" fmla="*/ 1568079 w 12192000"/>
              <a:gd name="connsiteY99" fmla="*/ 462531 h 4939827"/>
              <a:gd name="connsiteX100" fmla="*/ 1622516 w 12192000"/>
              <a:gd name="connsiteY100" fmla="*/ 466058 h 4939827"/>
              <a:gd name="connsiteX101" fmla="*/ 1655457 w 12192000"/>
              <a:gd name="connsiteY101" fmla="*/ 465359 h 4939827"/>
              <a:gd name="connsiteX102" fmla="*/ 1717454 w 12192000"/>
              <a:gd name="connsiteY102" fmla="*/ 417203 h 4939827"/>
              <a:gd name="connsiteX103" fmla="*/ 1913794 w 12192000"/>
              <a:gd name="connsiteY103" fmla="*/ 365255 h 4939827"/>
              <a:gd name="connsiteX104" fmla="*/ 2129762 w 12192000"/>
              <a:gd name="connsiteY104" fmla="*/ 367832 h 4939827"/>
              <a:gd name="connsiteX105" fmla="*/ 2376970 w 12192000"/>
              <a:gd name="connsiteY105" fmla="*/ 350129 h 4939827"/>
              <a:gd name="connsiteX106" fmla="*/ 2480155 w 12192000"/>
              <a:gd name="connsiteY106" fmla="*/ 359227 h 4939827"/>
              <a:gd name="connsiteX107" fmla="*/ 2586782 w 12192000"/>
              <a:gd name="connsiteY107" fmla="*/ 339352 h 4939827"/>
              <a:gd name="connsiteX108" fmla="*/ 2679617 w 12192000"/>
              <a:gd name="connsiteY108" fmla="*/ 305383 h 4939827"/>
              <a:gd name="connsiteX109" fmla="*/ 2788947 w 12192000"/>
              <a:gd name="connsiteY109" fmla="*/ 250375 h 4939827"/>
              <a:gd name="connsiteX110" fmla="*/ 2965530 w 12192000"/>
              <a:gd name="connsiteY110" fmla="*/ 245958 h 4939827"/>
              <a:gd name="connsiteX111" fmla="*/ 3103677 w 12192000"/>
              <a:gd name="connsiteY111" fmla="*/ 209527 h 4939827"/>
              <a:gd name="connsiteX112" fmla="*/ 3126759 w 12192000"/>
              <a:gd name="connsiteY112" fmla="*/ 211226 h 4939827"/>
              <a:gd name="connsiteX113" fmla="*/ 3164020 w 12192000"/>
              <a:gd name="connsiteY113" fmla="*/ 212779 h 4939827"/>
              <a:gd name="connsiteX114" fmla="*/ 3285019 w 12192000"/>
              <a:gd name="connsiteY114" fmla="*/ 220535 h 4939827"/>
              <a:gd name="connsiteX115" fmla="*/ 3365154 w 12192000"/>
              <a:gd name="connsiteY115" fmla="*/ 226416 h 4939827"/>
              <a:gd name="connsiteX116" fmla="*/ 3367507 w 12192000"/>
              <a:gd name="connsiteY116" fmla="*/ 225416 h 4939827"/>
              <a:gd name="connsiteX117" fmla="*/ 3387567 w 12192000"/>
              <a:gd name="connsiteY117" fmla="*/ 227103 h 4939827"/>
              <a:gd name="connsiteX118" fmla="*/ 3498001 w 12192000"/>
              <a:gd name="connsiteY118" fmla="*/ 231941 h 4939827"/>
              <a:gd name="connsiteX119" fmla="*/ 3561557 w 12192000"/>
              <a:gd name="connsiteY119" fmla="*/ 228095 h 4939827"/>
              <a:gd name="connsiteX120" fmla="*/ 3611920 w 12192000"/>
              <a:gd name="connsiteY120" fmla="*/ 218094 h 4939827"/>
              <a:gd name="connsiteX121" fmla="*/ 3620528 w 12192000"/>
              <a:gd name="connsiteY121" fmla="*/ 218788 h 4939827"/>
              <a:gd name="connsiteX122" fmla="*/ 3620766 w 12192000"/>
              <a:gd name="connsiteY122" fmla="*/ 218511 h 4939827"/>
              <a:gd name="connsiteX123" fmla="*/ 3629977 w 12192000"/>
              <a:gd name="connsiteY123" fmla="*/ 218664 h 4939827"/>
              <a:gd name="connsiteX124" fmla="*/ 3636217 w 12192000"/>
              <a:gd name="connsiteY124" fmla="*/ 220048 h 4939827"/>
              <a:gd name="connsiteX125" fmla="*/ 3709484 w 12192000"/>
              <a:gd name="connsiteY125" fmla="*/ 186927 h 4939827"/>
              <a:gd name="connsiteX126" fmla="*/ 3761342 w 12192000"/>
              <a:gd name="connsiteY126" fmla="*/ 177474 h 4939827"/>
              <a:gd name="connsiteX127" fmla="*/ 3799748 w 12192000"/>
              <a:gd name="connsiteY127" fmla="*/ 167154 h 4939827"/>
              <a:gd name="connsiteX128" fmla="*/ 3922756 w 12192000"/>
              <a:gd name="connsiteY128" fmla="*/ 194044 h 4939827"/>
              <a:gd name="connsiteX129" fmla="*/ 4028476 w 12192000"/>
              <a:gd name="connsiteY129" fmla="*/ 223679 h 4939827"/>
              <a:gd name="connsiteX130" fmla="*/ 4191582 w 12192000"/>
              <a:gd name="connsiteY130" fmla="*/ 238952 h 4939827"/>
              <a:gd name="connsiteX131" fmla="*/ 4251024 w 12192000"/>
              <a:gd name="connsiteY131" fmla="*/ 240874 h 4939827"/>
              <a:gd name="connsiteX132" fmla="*/ 4355275 w 12192000"/>
              <a:gd name="connsiteY132" fmla="*/ 260205 h 4939827"/>
              <a:gd name="connsiteX133" fmla="*/ 4423807 w 12192000"/>
              <a:gd name="connsiteY133" fmla="*/ 270366 h 4939827"/>
              <a:gd name="connsiteX134" fmla="*/ 4558432 w 12192000"/>
              <a:gd name="connsiteY134" fmla="*/ 269194 h 4939827"/>
              <a:gd name="connsiteX135" fmla="*/ 4635061 w 12192000"/>
              <a:gd name="connsiteY135" fmla="*/ 280682 h 4939827"/>
              <a:gd name="connsiteX136" fmla="*/ 4807427 w 12192000"/>
              <a:gd name="connsiteY136" fmla="*/ 276835 h 4939827"/>
              <a:gd name="connsiteX137" fmla="*/ 5028933 w 12192000"/>
              <a:gd name="connsiteY137" fmla="*/ 183887 h 4939827"/>
              <a:gd name="connsiteX138" fmla="*/ 5093642 w 12192000"/>
              <a:gd name="connsiteY138" fmla="*/ 177214 h 4939827"/>
              <a:gd name="connsiteX139" fmla="*/ 5102642 w 12192000"/>
              <a:gd name="connsiteY139" fmla="*/ 186816 h 4939827"/>
              <a:gd name="connsiteX140" fmla="*/ 5193590 w 12192000"/>
              <a:gd name="connsiteY140" fmla="*/ 156458 h 4939827"/>
              <a:gd name="connsiteX141" fmla="*/ 5323922 w 12192000"/>
              <a:gd name="connsiteY141" fmla="*/ 146332 h 4939827"/>
              <a:gd name="connsiteX142" fmla="*/ 5421860 w 12192000"/>
              <a:gd name="connsiteY142" fmla="*/ 167298 h 4939827"/>
              <a:gd name="connsiteX143" fmla="*/ 5476948 w 12192000"/>
              <a:gd name="connsiteY143" fmla="*/ 173249 h 4939827"/>
              <a:gd name="connsiteX144" fmla="*/ 5516842 w 12192000"/>
              <a:gd name="connsiteY144" fmla="*/ 184018 h 4939827"/>
              <a:gd name="connsiteX145" fmla="*/ 5619415 w 12192000"/>
              <a:gd name="connsiteY145" fmla="*/ 176781 h 4939827"/>
              <a:gd name="connsiteX146" fmla="*/ 5789867 w 12192000"/>
              <a:gd name="connsiteY146" fmla="*/ 150304 h 4939827"/>
              <a:gd name="connsiteX147" fmla="*/ 5825953 w 12192000"/>
              <a:gd name="connsiteY147" fmla="*/ 147907 h 4939827"/>
              <a:gd name="connsiteX148" fmla="*/ 5856168 w 12192000"/>
              <a:gd name="connsiteY148" fmla="*/ 158719 h 4939827"/>
              <a:gd name="connsiteX149" fmla="*/ 5862476 w 12192000"/>
              <a:gd name="connsiteY149" fmla="*/ 172447 h 4939827"/>
              <a:gd name="connsiteX150" fmla="*/ 5882195 w 12192000"/>
              <a:gd name="connsiteY150" fmla="*/ 173195 h 4939827"/>
              <a:gd name="connsiteX151" fmla="*/ 5952585 w 12192000"/>
              <a:gd name="connsiteY151" fmla="*/ 161012 h 4939827"/>
              <a:gd name="connsiteX152" fmla="*/ 6001964 w 12192000"/>
              <a:gd name="connsiteY152" fmla="*/ 154786 h 4939827"/>
              <a:gd name="connsiteX153" fmla="*/ 6184207 w 12192000"/>
              <a:gd name="connsiteY153" fmla="*/ 132658 h 4939827"/>
              <a:gd name="connsiteX154" fmla="*/ 6415830 w 12192000"/>
              <a:gd name="connsiteY154" fmla="*/ 136006 h 4939827"/>
              <a:gd name="connsiteX155" fmla="*/ 6756965 w 12192000"/>
              <a:gd name="connsiteY155" fmla="*/ 57636 h 4939827"/>
              <a:gd name="connsiteX156" fmla="*/ 6819400 w 12192000"/>
              <a:gd name="connsiteY156" fmla="*/ 30742 h 4939827"/>
              <a:gd name="connsiteX157" fmla="*/ 6986370 w 12192000"/>
              <a:gd name="connsiteY157" fmla="*/ 12659 h 4939827"/>
              <a:gd name="connsiteX158" fmla="*/ 6989536 w 12192000"/>
              <a:gd name="connsiteY158" fmla="*/ 14528 h 4939827"/>
              <a:gd name="connsiteX159" fmla="*/ 7015933 w 12192000"/>
              <a:gd name="connsiteY159" fmla="*/ 9653 h 4939827"/>
              <a:gd name="connsiteX160" fmla="*/ 7020592 w 12192000"/>
              <a:gd name="connsiteY160" fmla="*/ 1651 h 4939827"/>
              <a:gd name="connsiteX161" fmla="*/ 7025905 w 12192000"/>
              <a:gd name="connsiteY161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72650 w 12192000"/>
              <a:gd name="connsiteY31" fmla="*/ 254821 h 4939827"/>
              <a:gd name="connsiteX32" fmla="*/ 8785543 w 12192000"/>
              <a:gd name="connsiteY32" fmla="*/ 263406 h 4939827"/>
              <a:gd name="connsiteX33" fmla="*/ 8830588 w 12192000"/>
              <a:gd name="connsiteY33" fmla="*/ 265483 h 4939827"/>
              <a:gd name="connsiteX34" fmla="*/ 8905142 w 12192000"/>
              <a:gd name="connsiteY34" fmla="*/ 264958 h 4939827"/>
              <a:gd name="connsiteX35" fmla="*/ 8968582 w 12192000"/>
              <a:gd name="connsiteY35" fmla="*/ 262728 h 4939827"/>
              <a:gd name="connsiteX36" fmla="*/ 8972994 w 12192000"/>
              <a:gd name="connsiteY36" fmla="*/ 263284 h 4939827"/>
              <a:gd name="connsiteX37" fmla="*/ 9004605 w 12192000"/>
              <a:gd name="connsiteY37" fmla="*/ 258041 h 4939827"/>
              <a:gd name="connsiteX38" fmla="*/ 9016165 w 12192000"/>
              <a:gd name="connsiteY38" fmla="*/ 261258 h 4939827"/>
              <a:gd name="connsiteX39" fmla="*/ 9043297 w 12192000"/>
              <a:gd name="connsiteY39" fmla="*/ 281547 h 4939827"/>
              <a:gd name="connsiteX40" fmla="*/ 9048315 w 12192000"/>
              <a:gd name="connsiteY40" fmla="*/ 279264 h 4939827"/>
              <a:gd name="connsiteX41" fmla="*/ 9054706 w 12192000"/>
              <a:gd name="connsiteY41" fmla="*/ 278538 h 4939827"/>
              <a:gd name="connsiteX42" fmla="*/ 9070919 w 12192000"/>
              <a:gd name="connsiteY42" fmla="*/ 281810 h 4939827"/>
              <a:gd name="connsiteX43" fmla="*/ 9076813 w 12192000"/>
              <a:gd name="connsiteY43" fmla="*/ 283909 h 4939827"/>
              <a:gd name="connsiteX44" fmla="*/ 9085871 w 12192000"/>
              <a:gd name="connsiteY44" fmla="*/ 285133 h 4939827"/>
              <a:gd name="connsiteX45" fmla="*/ 9086159 w 12192000"/>
              <a:gd name="connsiteY45" fmla="*/ 284887 h 4939827"/>
              <a:gd name="connsiteX46" fmla="*/ 9134606 w 12192000"/>
              <a:gd name="connsiteY46" fmla="*/ 288168 h 4939827"/>
              <a:gd name="connsiteX47" fmla="*/ 9195590 w 12192000"/>
              <a:gd name="connsiteY47" fmla="*/ 279568 h 4939827"/>
              <a:gd name="connsiteX48" fmla="*/ 9219336 w 12192000"/>
              <a:gd name="connsiteY48" fmla="*/ 278133 h 4939827"/>
              <a:gd name="connsiteX49" fmla="*/ 9232362 w 12192000"/>
              <a:gd name="connsiteY49" fmla="*/ 275894 h 4939827"/>
              <a:gd name="connsiteX50" fmla="*/ 9233396 w 12192000"/>
              <a:gd name="connsiteY50" fmla="*/ 274803 h 4939827"/>
              <a:gd name="connsiteX51" fmla="*/ 9256213 w 12192000"/>
              <a:gd name="connsiteY51" fmla="*/ 281576 h 4939827"/>
              <a:gd name="connsiteX52" fmla="*/ 9371484 w 12192000"/>
              <a:gd name="connsiteY52" fmla="*/ 329634 h 4939827"/>
              <a:gd name="connsiteX53" fmla="*/ 9404829 w 12192000"/>
              <a:gd name="connsiteY53" fmla="*/ 339038 h 4939827"/>
              <a:gd name="connsiteX54" fmla="*/ 9427021 w 12192000"/>
              <a:gd name="connsiteY54" fmla="*/ 358784 h 4939827"/>
              <a:gd name="connsiteX55" fmla="*/ 9670844 w 12192000"/>
              <a:gd name="connsiteY55" fmla="*/ 405128 h 4939827"/>
              <a:gd name="connsiteX56" fmla="*/ 9816083 w 12192000"/>
              <a:gd name="connsiteY56" fmla="*/ 416573 h 4939827"/>
              <a:gd name="connsiteX57" fmla="*/ 9936741 w 12192000"/>
              <a:gd name="connsiteY57" fmla="*/ 437044 h 4939827"/>
              <a:gd name="connsiteX58" fmla="*/ 10050093 w 12192000"/>
              <a:gd name="connsiteY58" fmla="*/ 443783 h 4939827"/>
              <a:gd name="connsiteX59" fmla="*/ 10130090 w 12192000"/>
              <a:gd name="connsiteY59" fmla="*/ 459520 h 4939827"/>
              <a:gd name="connsiteX60" fmla="*/ 10173456 w 12192000"/>
              <a:gd name="connsiteY60" fmla="*/ 457749 h 4939827"/>
              <a:gd name="connsiteX61" fmla="*/ 10218232 w 12192000"/>
              <a:gd name="connsiteY61" fmla="*/ 459820 h 4939827"/>
              <a:gd name="connsiteX62" fmla="*/ 10354176 w 12192000"/>
              <a:gd name="connsiteY62" fmla="*/ 471377 h 4939827"/>
              <a:gd name="connsiteX63" fmla="*/ 10430681 w 12192000"/>
              <a:gd name="connsiteY63" fmla="*/ 481226 h 4939827"/>
              <a:gd name="connsiteX64" fmla="*/ 10478169 w 12192000"/>
              <a:gd name="connsiteY64" fmla="*/ 481774 h 4939827"/>
              <a:gd name="connsiteX65" fmla="*/ 10540907 w 12192000"/>
              <a:gd name="connsiteY65" fmla="*/ 485607 h 4939827"/>
              <a:gd name="connsiteX66" fmla="*/ 10614941 w 12192000"/>
              <a:gd name="connsiteY66" fmla="*/ 487592 h 4939827"/>
              <a:gd name="connsiteX67" fmla="*/ 10674098 w 12192000"/>
              <a:gd name="connsiteY67" fmla="*/ 521656 h 4939827"/>
              <a:gd name="connsiteX68" fmla="*/ 10874834 w 12192000"/>
              <a:gd name="connsiteY68" fmla="*/ 574867 h 4939827"/>
              <a:gd name="connsiteX69" fmla="*/ 10944981 w 12192000"/>
              <a:gd name="connsiteY69" fmla="*/ 615042 h 4939827"/>
              <a:gd name="connsiteX70" fmla="*/ 11006376 w 12192000"/>
              <a:gd name="connsiteY70" fmla="*/ 645957 h 4939827"/>
              <a:gd name="connsiteX71" fmla="*/ 11076308 w 12192000"/>
              <a:gd name="connsiteY71" fmla="*/ 675698 h 4939827"/>
              <a:gd name="connsiteX72" fmla="*/ 11148789 w 12192000"/>
              <a:gd name="connsiteY72" fmla="*/ 685041 h 4939827"/>
              <a:gd name="connsiteX73" fmla="*/ 11249129 w 12192000"/>
              <a:gd name="connsiteY73" fmla="*/ 684218 h 4939827"/>
              <a:gd name="connsiteX74" fmla="*/ 11299915 w 12192000"/>
              <a:gd name="connsiteY74" fmla="*/ 692177 h 4939827"/>
              <a:gd name="connsiteX75" fmla="*/ 11386973 w 12192000"/>
              <a:gd name="connsiteY75" fmla="*/ 708209 h 4939827"/>
              <a:gd name="connsiteX76" fmla="*/ 11500105 w 12192000"/>
              <a:gd name="connsiteY76" fmla="*/ 735014 h 4939827"/>
              <a:gd name="connsiteX77" fmla="*/ 11621735 w 12192000"/>
              <a:gd name="connsiteY77" fmla="*/ 789584 h 4939827"/>
              <a:gd name="connsiteX78" fmla="*/ 11691200 w 12192000"/>
              <a:gd name="connsiteY78" fmla="*/ 867902 h 4939827"/>
              <a:gd name="connsiteX79" fmla="*/ 11819427 w 12192000"/>
              <a:gd name="connsiteY79" fmla="*/ 911634 h 4939827"/>
              <a:gd name="connsiteX80" fmla="*/ 11969720 w 12192000"/>
              <a:gd name="connsiteY80" fmla="*/ 964737 h 4939827"/>
              <a:gd name="connsiteX81" fmla="*/ 12055766 w 12192000"/>
              <a:gd name="connsiteY81" fmla="*/ 991268 h 4939827"/>
              <a:gd name="connsiteX82" fmla="*/ 12171539 w 12192000"/>
              <a:gd name="connsiteY82" fmla="*/ 995427 h 4939827"/>
              <a:gd name="connsiteX83" fmla="*/ 12187831 w 12192000"/>
              <a:gd name="connsiteY83" fmla="*/ 996580 h 4939827"/>
              <a:gd name="connsiteX84" fmla="*/ 12192000 w 12192000"/>
              <a:gd name="connsiteY84" fmla="*/ 996726 h 4939827"/>
              <a:gd name="connsiteX85" fmla="*/ 12192000 w 12192000"/>
              <a:gd name="connsiteY85" fmla="*/ 4939827 h 4939827"/>
              <a:gd name="connsiteX86" fmla="*/ 0 w 12192000"/>
              <a:gd name="connsiteY86" fmla="*/ 4939827 h 4939827"/>
              <a:gd name="connsiteX87" fmla="*/ 0 w 12192000"/>
              <a:gd name="connsiteY87" fmla="*/ 512043 h 4939827"/>
              <a:gd name="connsiteX88" fmla="*/ 7381 w 12192000"/>
              <a:gd name="connsiteY88" fmla="*/ 512580 h 4939827"/>
              <a:gd name="connsiteX89" fmla="*/ 100029 w 12192000"/>
              <a:gd name="connsiteY89" fmla="*/ 504758 h 4939827"/>
              <a:gd name="connsiteX90" fmla="*/ 155244 w 12192000"/>
              <a:gd name="connsiteY90" fmla="*/ 525130 h 4939827"/>
              <a:gd name="connsiteX91" fmla="*/ 254366 w 12192000"/>
              <a:gd name="connsiteY91" fmla="*/ 534449 h 4939827"/>
              <a:gd name="connsiteX92" fmla="*/ 447292 w 12192000"/>
              <a:gd name="connsiteY92" fmla="*/ 542725 h 4939827"/>
              <a:gd name="connsiteX93" fmla="*/ 628105 w 12192000"/>
              <a:gd name="connsiteY93" fmla="*/ 547853 h 4939827"/>
              <a:gd name="connsiteX94" fmla="*/ 783146 w 12192000"/>
              <a:gd name="connsiteY94" fmla="*/ 591799 h 4939827"/>
              <a:gd name="connsiteX95" fmla="*/ 1043676 w 12192000"/>
              <a:gd name="connsiteY95" fmla="*/ 591887 h 4939827"/>
              <a:gd name="connsiteX96" fmla="*/ 1281816 w 12192000"/>
              <a:gd name="connsiteY96" fmla="*/ 520946 h 4939827"/>
              <a:gd name="connsiteX97" fmla="*/ 1486347 w 12192000"/>
              <a:gd name="connsiteY97" fmla="*/ 487310 h 4939827"/>
              <a:gd name="connsiteX98" fmla="*/ 1568079 w 12192000"/>
              <a:gd name="connsiteY98" fmla="*/ 462531 h 4939827"/>
              <a:gd name="connsiteX99" fmla="*/ 1622516 w 12192000"/>
              <a:gd name="connsiteY99" fmla="*/ 466058 h 4939827"/>
              <a:gd name="connsiteX100" fmla="*/ 1655457 w 12192000"/>
              <a:gd name="connsiteY100" fmla="*/ 465359 h 4939827"/>
              <a:gd name="connsiteX101" fmla="*/ 1717454 w 12192000"/>
              <a:gd name="connsiteY101" fmla="*/ 417203 h 4939827"/>
              <a:gd name="connsiteX102" fmla="*/ 1913794 w 12192000"/>
              <a:gd name="connsiteY102" fmla="*/ 365255 h 4939827"/>
              <a:gd name="connsiteX103" fmla="*/ 2129762 w 12192000"/>
              <a:gd name="connsiteY103" fmla="*/ 367832 h 4939827"/>
              <a:gd name="connsiteX104" fmla="*/ 2376970 w 12192000"/>
              <a:gd name="connsiteY104" fmla="*/ 350129 h 4939827"/>
              <a:gd name="connsiteX105" fmla="*/ 2480155 w 12192000"/>
              <a:gd name="connsiteY105" fmla="*/ 359227 h 4939827"/>
              <a:gd name="connsiteX106" fmla="*/ 2586782 w 12192000"/>
              <a:gd name="connsiteY106" fmla="*/ 339352 h 4939827"/>
              <a:gd name="connsiteX107" fmla="*/ 2679617 w 12192000"/>
              <a:gd name="connsiteY107" fmla="*/ 305383 h 4939827"/>
              <a:gd name="connsiteX108" fmla="*/ 2788947 w 12192000"/>
              <a:gd name="connsiteY108" fmla="*/ 250375 h 4939827"/>
              <a:gd name="connsiteX109" fmla="*/ 2965530 w 12192000"/>
              <a:gd name="connsiteY109" fmla="*/ 245958 h 4939827"/>
              <a:gd name="connsiteX110" fmla="*/ 3103677 w 12192000"/>
              <a:gd name="connsiteY110" fmla="*/ 209527 h 4939827"/>
              <a:gd name="connsiteX111" fmla="*/ 3126759 w 12192000"/>
              <a:gd name="connsiteY111" fmla="*/ 211226 h 4939827"/>
              <a:gd name="connsiteX112" fmla="*/ 3164020 w 12192000"/>
              <a:gd name="connsiteY112" fmla="*/ 212779 h 4939827"/>
              <a:gd name="connsiteX113" fmla="*/ 3285019 w 12192000"/>
              <a:gd name="connsiteY113" fmla="*/ 220535 h 4939827"/>
              <a:gd name="connsiteX114" fmla="*/ 3365154 w 12192000"/>
              <a:gd name="connsiteY114" fmla="*/ 226416 h 4939827"/>
              <a:gd name="connsiteX115" fmla="*/ 3367507 w 12192000"/>
              <a:gd name="connsiteY115" fmla="*/ 225416 h 4939827"/>
              <a:gd name="connsiteX116" fmla="*/ 3387567 w 12192000"/>
              <a:gd name="connsiteY116" fmla="*/ 227103 h 4939827"/>
              <a:gd name="connsiteX117" fmla="*/ 3498001 w 12192000"/>
              <a:gd name="connsiteY117" fmla="*/ 231941 h 4939827"/>
              <a:gd name="connsiteX118" fmla="*/ 3561557 w 12192000"/>
              <a:gd name="connsiteY118" fmla="*/ 228095 h 4939827"/>
              <a:gd name="connsiteX119" fmla="*/ 3611920 w 12192000"/>
              <a:gd name="connsiteY119" fmla="*/ 218094 h 4939827"/>
              <a:gd name="connsiteX120" fmla="*/ 3620528 w 12192000"/>
              <a:gd name="connsiteY120" fmla="*/ 218788 h 4939827"/>
              <a:gd name="connsiteX121" fmla="*/ 3620766 w 12192000"/>
              <a:gd name="connsiteY121" fmla="*/ 218511 h 4939827"/>
              <a:gd name="connsiteX122" fmla="*/ 3629977 w 12192000"/>
              <a:gd name="connsiteY122" fmla="*/ 218664 h 4939827"/>
              <a:gd name="connsiteX123" fmla="*/ 3636217 w 12192000"/>
              <a:gd name="connsiteY123" fmla="*/ 220048 h 4939827"/>
              <a:gd name="connsiteX124" fmla="*/ 3709484 w 12192000"/>
              <a:gd name="connsiteY124" fmla="*/ 186927 h 4939827"/>
              <a:gd name="connsiteX125" fmla="*/ 3761342 w 12192000"/>
              <a:gd name="connsiteY125" fmla="*/ 177474 h 4939827"/>
              <a:gd name="connsiteX126" fmla="*/ 3799748 w 12192000"/>
              <a:gd name="connsiteY126" fmla="*/ 167154 h 4939827"/>
              <a:gd name="connsiteX127" fmla="*/ 3922756 w 12192000"/>
              <a:gd name="connsiteY127" fmla="*/ 194044 h 4939827"/>
              <a:gd name="connsiteX128" fmla="*/ 4028476 w 12192000"/>
              <a:gd name="connsiteY128" fmla="*/ 223679 h 4939827"/>
              <a:gd name="connsiteX129" fmla="*/ 4191582 w 12192000"/>
              <a:gd name="connsiteY129" fmla="*/ 238952 h 4939827"/>
              <a:gd name="connsiteX130" fmla="*/ 4251024 w 12192000"/>
              <a:gd name="connsiteY130" fmla="*/ 240874 h 4939827"/>
              <a:gd name="connsiteX131" fmla="*/ 4355275 w 12192000"/>
              <a:gd name="connsiteY131" fmla="*/ 260205 h 4939827"/>
              <a:gd name="connsiteX132" fmla="*/ 4423807 w 12192000"/>
              <a:gd name="connsiteY132" fmla="*/ 270366 h 4939827"/>
              <a:gd name="connsiteX133" fmla="*/ 4558432 w 12192000"/>
              <a:gd name="connsiteY133" fmla="*/ 269194 h 4939827"/>
              <a:gd name="connsiteX134" fmla="*/ 4635061 w 12192000"/>
              <a:gd name="connsiteY134" fmla="*/ 280682 h 4939827"/>
              <a:gd name="connsiteX135" fmla="*/ 4807427 w 12192000"/>
              <a:gd name="connsiteY135" fmla="*/ 276835 h 4939827"/>
              <a:gd name="connsiteX136" fmla="*/ 5028933 w 12192000"/>
              <a:gd name="connsiteY136" fmla="*/ 183887 h 4939827"/>
              <a:gd name="connsiteX137" fmla="*/ 5093642 w 12192000"/>
              <a:gd name="connsiteY137" fmla="*/ 177214 h 4939827"/>
              <a:gd name="connsiteX138" fmla="*/ 5102642 w 12192000"/>
              <a:gd name="connsiteY138" fmla="*/ 186816 h 4939827"/>
              <a:gd name="connsiteX139" fmla="*/ 5193590 w 12192000"/>
              <a:gd name="connsiteY139" fmla="*/ 156458 h 4939827"/>
              <a:gd name="connsiteX140" fmla="*/ 5323922 w 12192000"/>
              <a:gd name="connsiteY140" fmla="*/ 146332 h 4939827"/>
              <a:gd name="connsiteX141" fmla="*/ 5421860 w 12192000"/>
              <a:gd name="connsiteY141" fmla="*/ 167298 h 4939827"/>
              <a:gd name="connsiteX142" fmla="*/ 5476948 w 12192000"/>
              <a:gd name="connsiteY142" fmla="*/ 173249 h 4939827"/>
              <a:gd name="connsiteX143" fmla="*/ 5516842 w 12192000"/>
              <a:gd name="connsiteY143" fmla="*/ 184018 h 4939827"/>
              <a:gd name="connsiteX144" fmla="*/ 5619415 w 12192000"/>
              <a:gd name="connsiteY144" fmla="*/ 176781 h 4939827"/>
              <a:gd name="connsiteX145" fmla="*/ 5789867 w 12192000"/>
              <a:gd name="connsiteY145" fmla="*/ 150304 h 4939827"/>
              <a:gd name="connsiteX146" fmla="*/ 5825953 w 12192000"/>
              <a:gd name="connsiteY146" fmla="*/ 147907 h 4939827"/>
              <a:gd name="connsiteX147" fmla="*/ 5856168 w 12192000"/>
              <a:gd name="connsiteY147" fmla="*/ 158719 h 4939827"/>
              <a:gd name="connsiteX148" fmla="*/ 5862476 w 12192000"/>
              <a:gd name="connsiteY148" fmla="*/ 172447 h 4939827"/>
              <a:gd name="connsiteX149" fmla="*/ 5882195 w 12192000"/>
              <a:gd name="connsiteY149" fmla="*/ 173195 h 4939827"/>
              <a:gd name="connsiteX150" fmla="*/ 5952585 w 12192000"/>
              <a:gd name="connsiteY150" fmla="*/ 161012 h 4939827"/>
              <a:gd name="connsiteX151" fmla="*/ 6001964 w 12192000"/>
              <a:gd name="connsiteY151" fmla="*/ 154786 h 4939827"/>
              <a:gd name="connsiteX152" fmla="*/ 6184207 w 12192000"/>
              <a:gd name="connsiteY152" fmla="*/ 132658 h 4939827"/>
              <a:gd name="connsiteX153" fmla="*/ 6415830 w 12192000"/>
              <a:gd name="connsiteY153" fmla="*/ 136006 h 4939827"/>
              <a:gd name="connsiteX154" fmla="*/ 6756965 w 12192000"/>
              <a:gd name="connsiteY154" fmla="*/ 57636 h 4939827"/>
              <a:gd name="connsiteX155" fmla="*/ 6819400 w 12192000"/>
              <a:gd name="connsiteY155" fmla="*/ 30742 h 4939827"/>
              <a:gd name="connsiteX156" fmla="*/ 6986370 w 12192000"/>
              <a:gd name="connsiteY156" fmla="*/ 12659 h 4939827"/>
              <a:gd name="connsiteX157" fmla="*/ 6989536 w 12192000"/>
              <a:gd name="connsiteY157" fmla="*/ 14528 h 4939827"/>
              <a:gd name="connsiteX158" fmla="*/ 7015933 w 12192000"/>
              <a:gd name="connsiteY158" fmla="*/ 9653 h 4939827"/>
              <a:gd name="connsiteX159" fmla="*/ 7020592 w 12192000"/>
              <a:gd name="connsiteY159" fmla="*/ 1651 h 4939827"/>
              <a:gd name="connsiteX160" fmla="*/ 7025905 w 12192000"/>
              <a:gd name="connsiteY160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72650 w 12192000"/>
              <a:gd name="connsiteY31" fmla="*/ 254821 h 4939827"/>
              <a:gd name="connsiteX32" fmla="*/ 8785543 w 12192000"/>
              <a:gd name="connsiteY32" fmla="*/ 263406 h 4939827"/>
              <a:gd name="connsiteX33" fmla="*/ 8830588 w 12192000"/>
              <a:gd name="connsiteY33" fmla="*/ 265483 h 4939827"/>
              <a:gd name="connsiteX34" fmla="*/ 8905142 w 12192000"/>
              <a:gd name="connsiteY34" fmla="*/ 264958 h 4939827"/>
              <a:gd name="connsiteX35" fmla="*/ 8968582 w 12192000"/>
              <a:gd name="connsiteY35" fmla="*/ 262728 h 4939827"/>
              <a:gd name="connsiteX36" fmla="*/ 8972994 w 12192000"/>
              <a:gd name="connsiteY36" fmla="*/ 263284 h 4939827"/>
              <a:gd name="connsiteX37" fmla="*/ 9004605 w 12192000"/>
              <a:gd name="connsiteY37" fmla="*/ 258041 h 4939827"/>
              <a:gd name="connsiteX38" fmla="*/ 9016165 w 12192000"/>
              <a:gd name="connsiteY38" fmla="*/ 261258 h 4939827"/>
              <a:gd name="connsiteX39" fmla="*/ 9043297 w 12192000"/>
              <a:gd name="connsiteY39" fmla="*/ 281547 h 4939827"/>
              <a:gd name="connsiteX40" fmla="*/ 9048315 w 12192000"/>
              <a:gd name="connsiteY40" fmla="*/ 279264 h 4939827"/>
              <a:gd name="connsiteX41" fmla="*/ 9054706 w 12192000"/>
              <a:gd name="connsiteY41" fmla="*/ 278538 h 4939827"/>
              <a:gd name="connsiteX42" fmla="*/ 9070919 w 12192000"/>
              <a:gd name="connsiteY42" fmla="*/ 281810 h 4939827"/>
              <a:gd name="connsiteX43" fmla="*/ 9076813 w 12192000"/>
              <a:gd name="connsiteY43" fmla="*/ 283909 h 4939827"/>
              <a:gd name="connsiteX44" fmla="*/ 9085871 w 12192000"/>
              <a:gd name="connsiteY44" fmla="*/ 285133 h 4939827"/>
              <a:gd name="connsiteX45" fmla="*/ 9086159 w 12192000"/>
              <a:gd name="connsiteY45" fmla="*/ 284887 h 4939827"/>
              <a:gd name="connsiteX46" fmla="*/ 9134606 w 12192000"/>
              <a:gd name="connsiteY46" fmla="*/ 288168 h 4939827"/>
              <a:gd name="connsiteX47" fmla="*/ 9195590 w 12192000"/>
              <a:gd name="connsiteY47" fmla="*/ 279568 h 4939827"/>
              <a:gd name="connsiteX48" fmla="*/ 9219336 w 12192000"/>
              <a:gd name="connsiteY48" fmla="*/ 278133 h 4939827"/>
              <a:gd name="connsiteX49" fmla="*/ 9232362 w 12192000"/>
              <a:gd name="connsiteY49" fmla="*/ 275894 h 4939827"/>
              <a:gd name="connsiteX50" fmla="*/ 9233396 w 12192000"/>
              <a:gd name="connsiteY50" fmla="*/ 274803 h 4939827"/>
              <a:gd name="connsiteX51" fmla="*/ 9371484 w 12192000"/>
              <a:gd name="connsiteY51" fmla="*/ 329634 h 4939827"/>
              <a:gd name="connsiteX52" fmla="*/ 9404829 w 12192000"/>
              <a:gd name="connsiteY52" fmla="*/ 339038 h 4939827"/>
              <a:gd name="connsiteX53" fmla="*/ 9427021 w 12192000"/>
              <a:gd name="connsiteY53" fmla="*/ 358784 h 4939827"/>
              <a:gd name="connsiteX54" fmla="*/ 9670844 w 12192000"/>
              <a:gd name="connsiteY54" fmla="*/ 405128 h 4939827"/>
              <a:gd name="connsiteX55" fmla="*/ 9816083 w 12192000"/>
              <a:gd name="connsiteY55" fmla="*/ 416573 h 4939827"/>
              <a:gd name="connsiteX56" fmla="*/ 9936741 w 12192000"/>
              <a:gd name="connsiteY56" fmla="*/ 437044 h 4939827"/>
              <a:gd name="connsiteX57" fmla="*/ 10050093 w 12192000"/>
              <a:gd name="connsiteY57" fmla="*/ 443783 h 4939827"/>
              <a:gd name="connsiteX58" fmla="*/ 10130090 w 12192000"/>
              <a:gd name="connsiteY58" fmla="*/ 459520 h 4939827"/>
              <a:gd name="connsiteX59" fmla="*/ 10173456 w 12192000"/>
              <a:gd name="connsiteY59" fmla="*/ 457749 h 4939827"/>
              <a:gd name="connsiteX60" fmla="*/ 10218232 w 12192000"/>
              <a:gd name="connsiteY60" fmla="*/ 459820 h 4939827"/>
              <a:gd name="connsiteX61" fmla="*/ 10354176 w 12192000"/>
              <a:gd name="connsiteY61" fmla="*/ 471377 h 4939827"/>
              <a:gd name="connsiteX62" fmla="*/ 10430681 w 12192000"/>
              <a:gd name="connsiteY62" fmla="*/ 481226 h 4939827"/>
              <a:gd name="connsiteX63" fmla="*/ 10478169 w 12192000"/>
              <a:gd name="connsiteY63" fmla="*/ 481774 h 4939827"/>
              <a:gd name="connsiteX64" fmla="*/ 10540907 w 12192000"/>
              <a:gd name="connsiteY64" fmla="*/ 485607 h 4939827"/>
              <a:gd name="connsiteX65" fmla="*/ 10614941 w 12192000"/>
              <a:gd name="connsiteY65" fmla="*/ 487592 h 4939827"/>
              <a:gd name="connsiteX66" fmla="*/ 10674098 w 12192000"/>
              <a:gd name="connsiteY66" fmla="*/ 521656 h 4939827"/>
              <a:gd name="connsiteX67" fmla="*/ 10874834 w 12192000"/>
              <a:gd name="connsiteY67" fmla="*/ 574867 h 4939827"/>
              <a:gd name="connsiteX68" fmla="*/ 10944981 w 12192000"/>
              <a:gd name="connsiteY68" fmla="*/ 615042 h 4939827"/>
              <a:gd name="connsiteX69" fmla="*/ 11006376 w 12192000"/>
              <a:gd name="connsiteY69" fmla="*/ 645957 h 4939827"/>
              <a:gd name="connsiteX70" fmla="*/ 11076308 w 12192000"/>
              <a:gd name="connsiteY70" fmla="*/ 675698 h 4939827"/>
              <a:gd name="connsiteX71" fmla="*/ 11148789 w 12192000"/>
              <a:gd name="connsiteY71" fmla="*/ 685041 h 4939827"/>
              <a:gd name="connsiteX72" fmla="*/ 11249129 w 12192000"/>
              <a:gd name="connsiteY72" fmla="*/ 684218 h 4939827"/>
              <a:gd name="connsiteX73" fmla="*/ 11299915 w 12192000"/>
              <a:gd name="connsiteY73" fmla="*/ 692177 h 4939827"/>
              <a:gd name="connsiteX74" fmla="*/ 11386973 w 12192000"/>
              <a:gd name="connsiteY74" fmla="*/ 708209 h 4939827"/>
              <a:gd name="connsiteX75" fmla="*/ 11500105 w 12192000"/>
              <a:gd name="connsiteY75" fmla="*/ 735014 h 4939827"/>
              <a:gd name="connsiteX76" fmla="*/ 11621735 w 12192000"/>
              <a:gd name="connsiteY76" fmla="*/ 789584 h 4939827"/>
              <a:gd name="connsiteX77" fmla="*/ 11691200 w 12192000"/>
              <a:gd name="connsiteY77" fmla="*/ 867902 h 4939827"/>
              <a:gd name="connsiteX78" fmla="*/ 11819427 w 12192000"/>
              <a:gd name="connsiteY78" fmla="*/ 911634 h 4939827"/>
              <a:gd name="connsiteX79" fmla="*/ 11969720 w 12192000"/>
              <a:gd name="connsiteY79" fmla="*/ 964737 h 4939827"/>
              <a:gd name="connsiteX80" fmla="*/ 12055766 w 12192000"/>
              <a:gd name="connsiteY80" fmla="*/ 991268 h 4939827"/>
              <a:gd name="connsiteX81" fmla="*/ 12171539 w 12192000"/>
              <a:gd name="connsiteY81" fmla="*/ 995427 h 4939827"/>
              <a:gd name="connsiteX82" fmla="*/ 12187831 w 12192000"/>
              <a:gd name="connsiteY82" fmla="*/ 996580 h 4939827"/>
              <a:gd name="connsiteX83" fmla="*/ 12192000 w 12192000"/>
              <a:gd name="connsiteY83" fmla="*/ 996726 h 4939827"/>
              <a:gd name="connsiteX84" fmla="*/ 12192000 w 12192000"/>
              <a:gd name="connsiteY84" fmla="*/ 4939827 h 4939827"/>
              <a:gd name="connsiteX85" fmla="*/ 0 w 12192000"/>
              <a:gd name="connsiteY85" fmla="*/ 4939827 h 4939827"/>
              <a:gd name="connsiteX86" fmla="*/ 0 w 12192000"/>
              <a:gd name="connsiteY86" fmla="*/ 512043 h 4939827"/>
              <a:gd name="connsiteX87" fmla="*/ 7381 w 12192000"/>
              <a:gd name="connsiteY87" fmla="*/ 512580 h 4939827"/>
              <a:gd name="connsiteX88" fmla="*/ 100029 w 12192000"/>
              <a:gd name="connsiteY88" fmla="*/ 504758 h 4939827"/>
              <a:gd name="connsiteX89" fmla="*/ 155244 w 12192000"/>
              <a:gd name="connsiteY89" fmla="*/ 525130 h 4939827"/>
              <a:gd name="connsiteX90" fmla="*/ 254366 w 12192000"/>
              <a:gd name="connsiteY90" fmla="*/ 534449 h 4939827"/>
              <a:gd name="connsiteX91" fmla="*/ 447292 w 12192000"/>
              <a:gd name="connsiteY91" fmla="*/ 542725 h 4939827"/>
              <a:gd name="connsiteX92" fmla="*/ 628105 w 12192000"/>
              <a:gd name="connsiteY92" fmla="*/ 547853 h 4939827"/>
              <a:gd name="connsiteX93" fmla="*/ 783146 w 12192000"/>
              <a:gd name="connsiteY93" fmla="*/ 591799 h 4939827"/>
              <a:gd name="connsiteX94" fmla="*/ 1043676 w 12192000"/>
              <a:gd name="connsiteY94" fmla="*/ 591887 h 4939827"/>
              <a:gd name="connsiteX95" fmla="*/ 1281816 w 12192000"/>
              <a:gd name="connsiteY95" fmla="*/ 520946 h 4939827"/>
              <a:gd name="connsiteX96" fmla="*/ 1486347 w 12192000"/>
              <a:gd name="connsiteY96" fmla="*/ 487310 h 4939827"/>
              <a:gd name="connsiteX97" fmla="*/ 1568079 w 12192000"/>
              <a:gd name="connsiteY97" fmla="*/ 462531 h 4939827"/>
              <a:gd name="connsiteX98" fmla="*/ 1622516 w 12192000"/>
              <a:gd name="connsiteY98" fmla="*/ 466058 h 4939827"/>
              <a:gd name="connsiteX99" fmla="*/ 1655457 w 12192000"/>
              <a:gd name="connsiteY99" fmla="*/ 465359 h 4939827"/>
              <a:gd name="connsiteX100" fmla="*/ 1717454 w 12192000"/>
              <a:gd name="connsiteY100" fmla="*/ 417203 h 4939827"/>
              <a:gd name="connsiteX101" fmla="*/ 1913794 w 12192000"/>
              <a:gd name="connsiteY101" fmla="*/ 365255 h 4939827"/>
              <a:gd name="connsiteX102" fmla="*/ 2129762 w 12192000"/>
              <a:gd name="connsiteY102" fmla="*/ 367832 h 4939827"/>
              <a:gd name="connsiteX103" fmla="*/ 2376970 w 12192000"/>
              <a:gd name="connsiteY103" fmla="*/ 350129 h 4939827"/>
              <a:gd name="connsiteX104" fmla="*/ 2480155 w 12192000"/>
              <a:gd name="connsiteY104" fmla="*/ 359227 h 4939827"/>
              <a:gd name="connsiteX105" fmla="*/ 2586782 w 12192000"/>
              <a:gd name="connsiteY105" fmla="*/ 339352 h 4939827"/>
              <a:gd name="connsiteX106" fmla="*/ 2679617 w 12192000"/>
              <a:gd name="connsiteY106" fmla="*/ 305383 h 4939827"/>
              <a:gd name="connsiteX107" fmla="*/ 2788947 w 12192000"/>
              <a:gd name="connsiteY107" fmla="*/ 250375 h 4939827"/>
              <a:gd name="connsiteX108" fmla="*/ 2965530 w 12192000"/>
              <a:gd name="connsiteY108" fmla="*/ 245958 h 4939827"/>
              <a:gd name="connsiteX109" fmla="*/ 3103677 w 12192000"/>
              <a:gd name="connsiteY109" fmla="*/ 209527 h 4939827"/>
              <a:gd name="connsiteX110" fmla="*/ 3126759 w 12192000"/>
              <a:gd name="connsiteY110" fmla="*/ 211226 h 4939827"/>
              <a:gd name="connsiteX111" fmla="*/ 3164020 w 12192000"/>
              <a:gd name="connsiteY111" fmla="*/ 212779 h 4939827"/>
              <a:gd name="connsiteX112" fmla="*/ 3285019 w 12192000"/>
              <a:gd name="connsiteY112" fmla="*/ 220535 h 4939827"/>
              <a:gd name="connsiteX113" fmla="*/ 3365154 w 12192000"/>
              <a:gd name="connsiteY113" fmla="*/ 226416 h 4939827"/>
              <a:gd name="connsiteX114" fmla="*/ 3367507 w 12192000"/>
              <a:gd name="connsiteY114" fmla="*/ 225416 h 4939827"/>
              <a:gd name="connsiteX115" fmla="*/ 3387567 w 12192000"/>
              <a:gd name="connsiteY115" fmla="*/ 227103 h 4939827"/>
              <a:gd name="connsiteX116" fmla="*/ 3498001 w 12192000"/>
              <a:gd name="connsiteY116" fmla="*/ 231941 h 4939827"/>
              <a:gd name="connsiteX117" fmla="*/ 3561557 w 12192000"/>
              <a:gd name="connsiteY117" fmla="*/ 228095 h 4939827"/>
              <a:gd name="connsiteX118" fmla="*/ 3611920 w 12192000"/>
              <a:gd name="connsiteY118" fmla="*/ 218094 h 4939827"/>
              <a:gd name="connsiteX119" fmla="*/ 3620528 w 12192000"/>
              <a:gd name="connsiteY119" fmla="*/ 218788 h 4939827"/>
              <a:gd name="connsiteX120" fmla="*/ 3620766 w 12192000"/>
              <a:gd name="connsiteY120" fmla="*/ 218511 h 4939827"/>
              <a:gd name="connsiteX121" fmla="*/ 3629977 w 12192000"/>
              <a:gd name="connsiteY121" fmla="*/ 218664 h 4939827"/>
              <a:gd name="connsiteX122" fmla="*/ 3636217 w 12192000"/>
              <a:gd name="connsiteY122" fmla="*/ 220048 h 4939827"/>
              <a:gd name="connsiteX123" fmla="*/ 3709484 w 12192000"/>
              <a:gd name="connsiteY123" fmla="*/ 186927 h 4939827"/>
              <a:gd name="connsiteX124" fmla="*/ 3761342 w 12192000"/>
              <a:gd name="connsiteY124" fmla="*/ 177474 h 4939827"/>
              <a:gd name="connsiteX125" fmla="*/ 3799748 w 12192000"/>
              <a:gd name="connsiteY125" fmla="*/ 167154 h 4939827"/>
              <a:gd name="connsiteX126" fmla="*/ 3922756 w 12192000"/>
              <a:gd name="connsiteY126" fmla="*/ 194044 h 4939827"/>
              <a:gd name="connsiteX127" fmla="*/ 4028476 w 12192000"/>
              <a:gd name="connsiteY127" fmla="*/ 223679 h 4939827"/>
              <a:gd name="connsiteX128" fmla="*/ 4191582 w 12192000"/>
              <a:gd name="connsiteY128" fmla="*/ 238952 h 4939827"/>
              <a:gd name="connsiteX129" fmla="*/ 4251024 w 12192000"/>
              <a:gd name="connsiteY129" fmla="*/ 240874 h 4939827"/>
              <a:gd name="connsiteX130" fmla="*/ 4355275 w 12192000"/>
              <a:gd name="connsiteY130" fmla="*/ 260205 h 4939827"/>
              <a:gd name="connsiteX131" fmla="*/ 4423807 w 12192000"/>
              <a:gd name="connsiteY131" fmla="*/ 270366 h 4939827"/>
              <a:gd name="connsiteX132" fmla="*/ 4558432 w 12192000"/>
              <a:gd name="connsiteY132" fmla="*/ 269194 h 4939827"/>
              <a:gd name="connsiteX133" fmla="*/ 4635061 w 12192000"/>
              <a:gd name="connsiteY133" fmla="*/ 280682 h 4939827"/>
              <a:gd name="connsiteX134" fmla="*/ 4807427 w 12192000"/>
              <a:gd name="connsiteY134" fmla="*/ 276835 h 4939827"/>
              <a:gd name="connsiteX135" fmla="*/ 5028933 w 12192000"/>
              <a:gd name="connsiteY135" fmla="*/ 183887 h 4939827"/>
              <a:gd name="connsiteX136" fmla="*/ 5093642 w 12192000"/>
              <a:gd name="connsiteY136" fmla="*/ 177214 h 4939827"/>
              <a:gd name="connsiteX137" fmla="*/ 5102642 w 12192000"/>
              <a:gd name="connsiteY137" fmla="*/ 186816 h 4939827"/>
              <a:gd name="connsiteX138" fmla="*/ 5193590 w 12192000"/>
              <a:gd name="connsiteY138" fmla="*/ 156458 h 4939827"/>
              <a:gd name="connsiteX139" fmla="*/ 5323922 w 12192000"/>
              <a:gd name="connsiteY139" fmla="*/ 146332 h 4939827"/>
              <a:gd name="connsiteX140" fmla="*/ 5421860 w 12192000"/>
              <a:gd name="connsiteY140" fmla="*/ 167298 h 4939827"/>
              <a:gd name="connsiteX141" fmla="*/ 5476948 w 12192000"/>
              <a:gd name="connsiteY141" fmla="*/ 173249 h 4939827"/>
              <a:gd name="connsiteX142" fmla="*/ 5516842 w 12192000"/>
              <a:gd name="connsiteY142" fmla="*/ 184018 h 4939827"/>
              <a:gd name="connsiteX143" fmla="*/ 5619415 w 12192000"/>
              <a:gd name="connsiteY143" fmla="*/ 176781 h 4939827"/>
              <a:gd name="connsiteX144" fmla="*/ 5789867 w 12192000"/>
              <a:gd name="connsiteY144" fmla="*/ 150304 h 4939827"/>
              <a:gd name="connsiteX145" fmla="*/ 5825953 w 12192000"/>
              <a:gd name="connsiteY145" fmla="*/ 147907 h 4939827"/>
              <a:gd name="connsiteX146" fmla="*/ 5856168 w 12192000"/>
              <a:gd name="connsiteY146" fmla="*/ 158719 h 4939827"/>
              <a:gd name="connsiteX147" fmla="*/ 5862476 w 12192000"/>
              <a:gd name="connsiteY147" fmla="*/ 172447 h 4939827"/>
              <a:gd name="connsiteX148" fmla="*/ 5882195 w 12192000"/>
              <a:gd name="connsiteY148" fmla="*/ 173195 h 4939827"/>
              <a:gd name="connsiteX149" fmla="*/ 5952585 w 12192000"/>
              <a:gd name="connsiteY149" fmla="*/ 161012 h 4939827"/>
              <a:gd name="connsiteX150" fmla="*/ 6001964 w 12192000"/>
              <a:gd name="connsiteY150" fmla="*/ 154786 h 4939827"/>
              <a:gd name="connsiteX151" fmla="*/ 6184207 w 12192000"/>
              <a:gd name="connsiteY151" fmla="*/ 132658 h 4939827"/>
              <a:gd name="connsiteX152" fmla="*/ 6415830 w 12192000"/>
              <a:gd name="connsiteY152" fmla="*/ 136006 h 4939827"/>
              <a:gd name="connsiteX153" fmla="*/ 6756965 w 12192000"/>
              <a:gd name="connsiteY153" fmla="*/ 57636 h 4939827"/>
              <a:gd name="connsiteX154" fmla="*/ 6819400 w 12192000"/>
              <a:gd name="connsiteY154" fmla="*/ 30742 h 4939827"/>
              <a:gd name="connsiteX155" fmla="*/ 6986370 w 12192000"/>
              <a:gd name="connsiteY155" fmla="*/ 12659 h 4939827"/>
              <a:gd name="connsiteX156" fmla="*/ 6989536 w 12192000"/>
              <a:gd name="connsiteY156" fmla="*/ 14528 h 4939827"/>
              <a:gd name="connsiteX157" fmla="*/ 7015933 w 12192000"/>
              <a:gd name="connsiteY157" fmla="*/ 9653 h 4939827"/>
              <a:gd name="connsiteX158" fmla="*/ 7020592 w 12192000"/>
              <a:gd name="connsiteY158" fmla="*/ 1651 h 4939827"/>
              <a:gd name="connsiteX159" fmla="*/ 7025905 w 12192000"/>
              <a:gd name="connsiteY159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586687 w 12192000"/>
              <a:gd name="connsiteY30" fmla="*/ 264089 h 4939827"/>
              <a:gd name="connsiteX31" fmla="*/ 8672650 w 12192000"/>
              <a:gd name="connsiteY31" fmla="*/ 254821 h 4939827"/>
              <a:gd name="connsiteX32" fmla="*/ 8785543 w 12192000"/>
              <a:gd name="connsiteY32" fmla="*/ 263406 h 4939827"/>
              <a:gd name="connsiteX33" fmla="*/ 8830588 w 12192000"/>
              <a:gd name="connsiteY33" fmla="*/ 265483 h 4939827"/>
              <a:gd name="connsiteX34" fmla="*/ 8905142 w 12192000"/>
              <a:gd name="connsiteY34" fmla="*/ 264958 h 4939827"/>
              <a:gd name="connsiteX35" fmla="*/ 8968582 w 12192000"/>
              <a:gd name="connsiteY35" fmla="*/ 262728 h 4939827"/>
              <a:gd name="connsiteX36" fmla="*/ 8972994 w 12192000"/>
              <a:gd name="connsiteY36" fmla="*/ 263284 h 4939827"/>
              <a:gd name="connsiteX37" fmla="*/ 9004605 w 12192000"/>
              <a:gd name="connsiteY37" fmla="*/ 258041 h 4939827"/>
              <a:gd name="connsiteX38" fmla="*/ 9016165 w 12192000"/>
              <a:gd name="connsiteY38" fmla="*/ 261258 h 4939827"/>
              <a:gd name="connsiteX39" fmla="*/ 9043297 w 12192000"/>
              <a:gd name="connsiteY39" fmla="*/ 281547 h 4939827"/>
              <a:gd name="connsiteX40" fmla="*/ 9048315 w 12192000"/>
              <a:gd name="connsiteY40" fmla="*/ 279264 h 4939827"/>
              <a:gd name="connsiteX41" fmla="*/ 9054706 w 12192000"/>
              <a:gd name="connsiteY41" fmla="*/ 278538 h 4939827"/>
              <a:gd name="connsiteX42" fmla="*/ 9070919 w 12192000"/>
              <a:gd name="connsiteY42" fmla="*/ 281810 h 4939827"/>
              <a:gd name="connsiteX43" fmla="*/ 9076813 w 12192000"/>
              <a:gd name="connsiteY43" fmla="*/ 283909 h 4939827"/>
              <a:gd name="connsiteX44" fmla="*/ 9085871 w 12192000"/>
              <a:gd name="connsiteY44" fmla="*/ 285133 h 4939827"/>
              <a:gd name="connsiteX45" fmla="*/ 9086159 w 12192000"/>
              <a:gd name="connsiteY45" fmla="*/ 284887 h 4939827"/>
              <a:gd name="connsiteX46" fmla="*/ 9134606 w 12192000"/>
              <a:gd name="connsiteY46" fmla="*/ 288168 h 4939827"/>
              <a:gd name="connsiteX47" fmla="*/ 9195590 w 12192000"/>
              <a:gd name="connsiteY47" fmla="*/ 279568 h 4939827"/>
              <a:gd name="connsiteX48" fmla="*/ 9219336 w 12192000"/>
              <a:gd name="connsiteY48" fmla="*/ 278133 h 4939827"/>
              <a:gd name="connsiteX49" fmla="*/ 9232362 w 12192000"/>
              <a:gd name="connsiteY49" fmla="*/ 275894 h 4939827"/>
              <a:gd name="connsiteX50" fmla="*/ 9283638 w 12192000"/>
              <a:gd name="connsiteY50" fmla="*/ 299924 h 4939827"/>
              <a:gd name="connsiteX51" fmla="*/ 9371484 w 12192000"/>
              <a:gd name="connsiteY51" fmla="*/ 329634 h 4939827"/>
              <a:gd name="connsiteX52" fmla="*/ 9404829 w 12192000"/>
              <a:gd name="connsiteY52" fmla="*/ 339038 h 4939827"/>
              <a:gd name="connsiteX53" fmla="*/ 9427021 w 12192000"/>
              <a:gd name="connsiteY53" fmla="*/ 358784 h 4939827"/>
              <a:gd name="connsiteX54" fmla="*/ 9670844 w 12192000"/>
              <a:gd name="connsiteY54" fmla="*/ 405128 h 4939827"/>
              <a:gd name="connsiteX55" fmla="*/ 9816083 w 12192000"/>
              <a:gd name="connsiteY55" fmla="*/ 416573 h 4939827"/>
              <a:gd name="connsiteX56" fmla="*/ 9936741 w 12192000"/>
              <a:gd name="connsiteY56" fmla="*/ 437044 h 4939827"/>
              <a:gd name="connsiteX57" fmla="*/ 10050093 w 12192000"/>
              <a:gd name="connsiteY57" fmla="*/ 443783 h 4939827"/>
              <a:gd name="connsiteX58" fmla="*/ 10130090 w 12192000"/>
              <a:gd name="connsiteY58" fmla="*/ 459520 h 4939827"/>
              <a:gd name="connsiteX59" fmla="*/ 10173456 w 12192000"/>
              <a:gd name="connsiteY59" fmla="*/ 457749 h 4939827"/>
              <a:gd name="connsiteX60" fmla="*/ 10218232 w 12192000"/>
              <a:gd name="connsiteY60" fmla="*/ 459820 h 4939827"/>
              <a:gd name="connsiteX61" fmla="*/ 10354176 w 12192000"/>
              <a:gd name="connsiteY61" fmla="*/ 471377 h 4939827"/>
              <a:gd name="connsiteX62" fmla="*/ 10430681 w 12192000"/>
              <a:gd name="connsiteY62" fmla="*/ 481226 h 4939827"/>
              <a:gd name="connsiteX63" fmla="*/ 10478169 w 12192000"/>
              <a:gd name="connsiteY63" fmla="*/ 481774 h 4939827"/>
              <a:gd name="connsiteX64" fmla="*/ 10540907 w 12192000"/>
              <a:gd name="connsiteY64" fmla="*/ 485607 h 4939827"/>
              <a:gd name="connsiteX65" fmla="*/ 10614941 w 12192000"/>
              <a:gd name="connsiteY65" fmla="*/ 487592 h 4939827"/>
              <a:gd name="connsiteX66" fmla="*/ 10674098 w 12192000"/>
              <a:gd name="connsiteY66" fmla="*/ 521656 h 4939827"/>
              <a:gd name="connsiteX67" fmla="*/ 10874834 w 12192000"/>
              <a:gd name="connsiteY67" fmla="*/ 574867 h 4939827"/>
              <a:gd name="connsiteX68" fmla="*/ 10944981 w 12192000"/>
              <a:gd name="connsiteY68" fmla="*/ 615042 h 4939827"/>
              <a:gd name="connsiteX69" fmla="*/ 11006376 w 12192000"/>
              <a:gd name="connsiteY69" fmla="*/ 645957 h 4939827"/>
              <a:gd name="connsiteX70" fmla="*/ 11076308 w 12192000"/>
              <a:gd name="connsiteY70" fmla="*/ 675698 h 4939827"/>
              <a:gd name="connsiteX71" fmla="*/ 11148789 w 12192000"/>
              <a:gd name="connsiteY71" fmla="*/ 685041 h 4939827"/>
              <a:gd name="connsiteX72" fmla="*/ 11249129 w 12192000"/>
              <a:gd name="connsiteY72" fmla="*/ 684218 h 4939827"/>
              <a:gd name="connsiteX73" fmla="*/ 11299915 w 12192000"/>
              <a:gd name="connsiteY73" fmla="*/ 692177 h 4939827"/>
              <a:gd name="connsiteX74" fmla="*/ 11386973 w 12192000"/>
              <a:gd name="connsiteY74" fmla="*/ 708209 h 4939827"/>
              <a:gd name="connsiteX75" fmla="*/ 11500105 w 12192000"/>
              <a:gd name="connsiteY75" fmla="*/ 735014 h 4939827"/>
              <a:gd name="connsiteX76" fmla="*/ 11621735 w 12192000"/>
              <a:gd name="connsiteY76" fmla="*/ 789584 h 4939827"/>
              <a:gd name="connsiteX77" fmla="*/ 11691200 w 12192000"/>
              <a:gd name="connsiteY77" fmla="*/ 867902 h 4939827"/>
              <a:gd name="connsiteX78" fmla="*/ 11819427 w 12192000"/>
              <a:gd name="connsiteY78" fmla="*/ 911634 h 4939827"/>
              <a:gd name="connsiteX79" fmla="*/ 11969720 w 12192000"/>
              <a:gd name="connsiteY79" fmla="*/ 964737 h 4939827"/>
              <a:gd name="connsiteX80" fmla="*/ 12055766 w 12192000"/>
              <a:gd name="connsiteY80" fmla="*/ 991268 h 4939827"/>
              <a:gd name="connsiteX81" fmla="*/ 12171539 w 12192000"/>
              <a:gd name="connsiteY81" fmla="*/ 995427 h 4939827"/>
              <a:gd name="connsiteX82" fmla="*/ 12187831 w 12192000"/>
              <a:gd name="connsiteY82" fmla="*/ 996580 h 4939827"/>
              <a:gd name="connsiteX83" fmla="*/ 12192000 w 12192000"/>
              <a:gd name="connsiteY83" fmla="*/ 996726 h 4939827"/>
              <a:gd name="connsiteX84" fmla="*/ 12192000 w 12192000"/>
              <a:gd name="connsiteY84" fmla="*/ 4939827 h 4939827"/>
              <a:gd name="connsiteX85" fmla="*/ 0 w 12192000"/>
              <a:gd name="connsiteY85" fmla="*/ 4939827 h 4939827"/>
              <a:gd name="connsiteX86" fmla="*/ 0 w 12192000"/>
              <a:gd name="connsiteY86" fmla="*/ 512043 h 4939827"/>
              <a:gd name="connsiteX87" fmla="*/ 7381 w 12192000"/>
              <a:gd name="connsiteY87" fmla="*/ 512580 h 4939827"/>
              <a:gd name="connsiteX88" fmla="*/ 100029 w 12192000"/>
              <a:gd name="connsiteY88" fmla="*/ 504758 h 4939827"/>
              <a:gd name="connsiteX89" fmla="*/ 155244 w 12192000"/>
              <a:gd name="connsiteY89" fmla="*/ 525130 h 4939827"/>
              <a:gd name="connsiteX90" fmla="*/ 254366 w 12192000"/>
              <a:gd name="connsiteY90" fmla="*/ 534449 h 4939827"/>
              <a:gd name="connsiteX91" fmla="*/ 447292 w 12192000"/>
              <a:gd name="connsiteY91" fmla="*/ 542725 h 4939827"/>
              <a:gd name="connsiteX92" fmla="*/ 628105 w 12192000"/>
              <a:gd name="connsiteY92" fmla="*/ 547853 h 4939827"/>
              <a:gd name="connsiteX93" fmla="*/ 783146 w 12192000"/>
              <a:gd name="connsiteY93" fmla="*/ 591799 h 4939827"/>
              <a:gd name="connsiteX94" fmla="*/ 1043676 w 12192000"/>
              <a:gd name="connsiteY94" fmla="*/ 591887 h 4939827"/>
              <a:gd name="connsiteX95" fmla="*/ 1281816 w 12192000"/>
              <a:gd name="connsiteY95" fmla="*/ 520946 h 4939827"/>
              <a:gd name="connsiteX96" fmla="*/ 1486347 w 12192000"/>
              <a:gd name="connsiteY96" fmla="*/ 487310 h 4939827"/>
              <a:gd name="connsiteX97" fmla="*/ 1568079 w 12192000"/>
              <a:gd name="connsiteY97" fmla="*/ 462531 h 4939827"/>
              <a:gd name="connsiteX98" fmla="*/ 1622516 w 12192000"/>
              <a:gd name="connsiteY98" fmla="*/ 466058 h 4939827"/>
              <a:gd name="connsiteX99" fmla="*/ 1655457 w 12192000"/>
              <a:gd name="connsiteY99" fmla="*/ 465359 h 4939827"/>
              <a:gd name="connsiteX100" fmla="*/ 1717454 w 12192000"/>
              <a:gd name="connsiteY100" fmla="*/ 417203 h 4939827"/>
              <a:gd name="connsiteX101" fmla="*/ 1913794 w 12192000"/>
              <a:gd name="connsiteY101" fmla="*/ 365255 h 4939827"/>
              <a:gd name="connsiteX102" fmla="*/ 2129762 w 12192000"/>
              <a:gd name="connsiteY102" fmla="*/ 367832 h 4939827"/>
              <a:gd name="connsiteX103" fmla="*/ 2376970 w 12192000"/>
              <a:gd name="connsiteY103" fmla="*/ 350129 h 4939827"/>
              <a:gd name="connsiteX104" fmla="*/ 2480155 w 12192000"/>
              <a:gd name="connsiteY104" fmla="*/ 359227 h 4939827"/>
              <a:gd name="connsiteX105" fmla="*/ 2586782 w 12192000"/>
              <a:gd name="connsiteY105" fmla="*/ 339352 h 4939827"/>
              <a:gd name="connsiteX106" fmla="*/ 2679617 w 12192000"/>
              <a:gd name="connsiteY106" fmla="*/ 305383 h 4939827"/>
              <a:gd name="connsiteX107" fmla="*/ 2788947 w 12192000"/>
              <a:gd name="connsiteY107" fmla="*/ 250375 h 4939827"/>
              <a:gd name="connsiteX108" fmla="*/ 2965530 w 12192000"/>
              <a:gd name="connsiteY108" fmla="*/ 245958 h 4939827"/>
              <a:gd name="connsiteX109" fmla="*/ 3103677 w 12192000"/>
              <a:gd name="connsiteY109" fmla="*/ 209527 h 4939827"/>
              <a:gd name="connsiteX110" fmla="*/ 3126759 w 12192000"/>
              <a:gd name="connsiteY110" fmla="*/ 211226 h 4939827"/>
              <a:gd name="connsiteX111" fmla="*/ 3164020 w 12192000"/>
              <a:gd name="connsiteY111" fmla="*/ 212779 h 4939827"/>
              <a:gd name="connsiteX112" fmla="*/ 3285019 w 12192000"/>
              <a:gd name="connsiteY112" fmla="*/ 220535 h 4939827"/>
              <a:gd name="connsiteX113" fmla="*/ 3365154 w 12192000"/>
              <a:gd name="connsiteY113" fmla="*/ 226416 h 4939827"/>
              <a:gd name="connsiteX114" fmla="*/ 3367507 w 12192000"/>
              <a:gd name="connsiteY114" fmla="*/ 225416 h 4939827"/>
              <a:gd name="connsiteX115" fmla="*/ 3387567 w 12192000"/>
              <a:gd name="connsiteY115" fmla="*/ 227103 h 4939827"/>
              <a:gd name="connsiteX116" fmla="*/ 3498001 w 12192000"/>
              <a:gd name="connsiteY116" fmla="*/ 231941 h 4939827"/>
              <a:gd name="connsiteX117" fmla="*/ 3561557 w 12192000"/>
              <a:gd name="connsiteY117" fmla="*/ 228095 h 4939827"/>
              <a:gd name="connsiteX118" fmla="*/ 3611920 w 12192000"/>
              <a:gd name="connsiteY118" fmla="*/ 218094 h 4939827"/>
              <a:gd name="connsiteX119" fmla="*/ 3620528 w 12192000"/>
              <a:gd name="connsiteY119" fmla="*/ 218788 h 4939827"/>
              <a:gd name="connsiteX120" fmla="*/ 3620766 w 12192000"/>
              <a:gd name="connsiteY120" fmla="*/ 218511 h 4939827"/>
              <a:gd name="connsiteX121" fmla="*/ 3629977 w 12192000"/>
              <a:gd name="connsiteY121" fmla="*/ 218664 h 4939827"/>
              <a:gd name="connsiteX122" fmla="*/ 3636217 w 12192000"/>
              <a:gd name="connsiteY122" fmla="*/ 220048 h 4939827"/>
              <a:gd name="connsiteX123" fmla="*/ 3709484 w 12192000"/>
              <a:gd name="connsiteY123" fmla="*/ 186927 h 4939827"/>
              <a:gd name="connsiteX124" fmla="*/ 3761342 w 12192000"/>
              <a:gd name="connsiteY124" fmla="*/ 177474 h 4939827"/>
              <a:gd name="connsiteX125" fmla="*/ 3799748 w 12192000"/>
              <a:gd name="connsiteY125" fmla="*/ 167154 h 4939827"/>
              <a:gd name="connsiteX126" fmla="*/ 3922756 w 12192000"/>
              <a:gd name="connsiteY126" fmla="*/ 194044 h 4939827"/>
              <a:gd name="connsiteX127" fmla="*/ 4028476 w 12192000"/>
              <a:gd name="connsiteY127" fmla="*/ 223679 h 4939827"/>
              <a:gd name="connsiteX128" fmla="*/ 4191582 w 12192000"/>
              <a:gd name="connsiteY128" fmla="*/ 238952 h 4939827"/>
              <a:gd name="connsiteX129" fmla="*/ 4251024 w 12192000"/>
              <a:gd name="connsiteY129" fmla="*/ 240874 h 4939827"/>
              <a:gd name="connsiteX130" fmla="*/ 4355275 w 12192000"/>
              <a:gd name="connsiteY130" fmla="*/ 260205 h 4939827"/>
              <a:gd name="connsiteX131" fmla="*/ 4423807 w 12192000"/>
              <a:gd name="connsiteY131" fmla="*/ 270366 h 4939827"/>
              <a:gd name="connsiteX132" fmla="*/ 4558432 w 12192000"/>
              <a:gd name="connsiteY132" fmla="*/ 269194 h 4939827"/>
              <a:gd name="connsiteX133" fmla="*/ 4635061 w 12192000"/>
              <a:gd name="connsiteY133" fmla="*/ 280682 h 4939827"/>
              <a:gd name="connsiteX134" fmla="*/ 4807427 w 12192000"/>
              <a:gd name="connsiteY134" fmla="*/ 276835 h 4939827"/>
              <a:gd name="connsiteX135" fmla="*/ 5028933 w 12192000"/>
              <a:gd name="connsiteY135" fmla="*/ 183887 h 4939827"/>
              <a:gd name="connsiteX136" fmla="*/ 5093642 w 12192000"/>
              <a:gd name="connsiteY136" fmla="*/ 177214 h 4939827"/>
              <a:gd name="connsiteX137" fmla="*/ 5102642 w 12192000"/>
              <a:gd name="connsiteY137" fmla="*/ 186816 h 4939827"/>
              <a:gd name="connsiteX138" fmla="*/ 5193590 w 12192000"/>
              <a:gd name="connsiteY138" fmla="*/ 156458 h 4939827"/>
              <a:gd name="connsiteX139" fmla="*/ 5323922 w 12192000"/>
              <a:gd name="connsiteY139" fmla="*/ 146332 h 4939827"/>
              <a:gd name="connsiteX140" fmla="*/ 5421860 w 12192000"/>
              <a:gd name="connsiteY140" fmla="*/ 167298 h 4939827"/>
              <a:gd name="connsiteX141" fmla="*/ 5476948 w 12192000"/>
              <a:gd name="connsiteY141" fmla="*/ 173249 h 4939827"/>
              <a:gd name="connsiteX142" fmla="*/ 5516842 w 12192000"/>
              <a:gd name="connsiteY142" fmla="*/ 184018 h 4939827"/>
              <a:gd name="connsiteX143" fmla="*/ 5619415 w 12192000"/>
              <a:gd name="connsiteY143" fmla="*/ 176781 h 4939827"/>
              <a:gd name="connsiteX144" fmla="*/ 5789867 w 12192000"/>
              <a:gd name="connsiteY144" fmla="*/ 150304 h 4939827"/>
              <a:gd name="connsiteX145" fmla="*/ 5825953 w 12192000"/>
              <a:gd name="connsiteY145" fmla="*/ 147907 h 4939827"/>
              <a:gd name="connsiteX146" fmla="*/ 5856168 w 12192000"/>
              <a:gd name="connsiteY146" fmla="*/ 158719 h 4939827"/>
              <a:gd name="connsiteX147" fmla="*/ 5862476 w 12192000"/>
              <a:gd name="connsiteY147" fmla="*/ 172447 h 4939827"/>
              <a:gd name="connsiteX148" fmla="*/ 5882195 w 12192000"/>
              <a:gd name="connsiteY148" fmla="*/ 173195 h 4939827"/>
              <a:gd name="connsiteX149" fmla="*/ 5952585 w 12192000"/>
              <a:gd name="connsiteY149" fmla="*/ 161012 h 4939827"/>
              <a:gd name="connsiteX150" fmla="*/ 6001964 w 12192000"/>
              <a:gd name="connsiteY150" fmla="*/ 154786 h 4939827"/>
              <a:gd name="connsiteX151" fmla="*/ 6184207 w 12192000"/>
              <a:gd name="connsiteY151" fmla="*/ 132658 h 4939827"/>
              <a:gd name="connsiteX152" fmla="*/ 6415830 w 12192000"/>
              <a:gd name="connsiteY152" fmla="*/ 136006 h 4939827"/>
              <a:gd name="connsiteX153" fmla="*/ 6756965 w 12192000"/>
              <a:gd name="connsiteY153" fmla="*/ 57636 h 4939827"/>
              <a:gd name="connsiteX154" fmla="*/ 6819400 w 12192000"/>
              <a:gd name="connsiteY154" fmla="*/ 30742 h 4939827"/>
              <a:gd name="connsiteX155" fmla="*/ 6986370 w 12192000"/>
              <a:gd name="connsiteY155" fmla="*/ 12659 h 4939827"/>
              <a:gd name="connsiteX156" fmla="*/ 6989536 w 12192000"/>
              <a:gd name="connsiteY156" fmla="*/ 14528 h 4939827"/>
              <a:gd name="connsiteX157" fmla="*/ 7015933 w 12192000"/>
              <a:gd name="connsiteY157" fmla="*/ 9653 h 4939827"/>
              <a:gd name="connsiteX158" fmla="*/ 7020592 w 12192000"/>
              <a:gd name="connsiteY158" fmla="*/ 1651 h 4939827"/>
              <a:gd name="connsiteX159" fmla="*/ 7025905 w 12192000"/>
              <a:gd name="connsiteY159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581827 w 12192000"/>
              <a:gd name="connsiteY29" fmla="*/ 261028 h 4939827"/>
              <a:gd name="connsiteX30" fmla="*/ 8672650 w 12192000"/>
              <a:gd name="connsiteY30" fmla="*/ 254821 h 4939827"/>
              <a:gd name="connsiteX31" fmla="*/ 8785543 w 12192000"/>
              <a:gd name="connsiteY31" fmla="*/ 263406 h 4939827"/>
              <a:gd name="connsiteX32" fmla="*/ 8830588 w 12192000"/>
              <a:gd name="connsiteY32" fmla="*/ 265483 h 4939827"/>
              <a:gd name="connsiteX33" fmla="*/ 8905142 w 12192000"/>
              <a:gd name="connsiteY33" fmla="*/ 264958 h 4939827"/>
              <a:gd name="connsiteX34" fmla="*/ 8968582 w 12192000"/>
              <a:gd name="connsiteY34" fmla="*/ 262728 h 4939827"/>
              <a:gd name="connsiteX35" fmla="*/ 8972994 w 12192000"/>
              <a:gd name="connsiteY35" fmla="*/ 263284 h 4939827"/>
              <a:gd name="connsiteX36" fmla="*/ 9004605 w 12192000"/>
              <a:gd name="connsiteY36" fmla="*/ 258041 h 4939827"/>
              <a:gd name="connsiteX37" fmla="*/ 9016165 w 12192000"/>
              <a:gd name="connsiteY37" fmla="*/ 261258 h 4939827"/>
              <a:gd name="connsiteX38" fmla="*/ 9043297 w 12192000"/>
              <a:gd name="connsiteY38" fmla="*/ 281547 h 4939827"/>
              <a:gd name="connsiteX39" fmla="*/ 9048315 w 12192000"/>
              <a:gd name="connsiteY39" fmla="*/ 279264 h 4939827"/>
              <a:gd name="connsiteX40" fmla="*/ 9054706 w 12192000"/>
              <a:gd name="connsiteY40" fmla="*/ 278538 h 4939827"/>
              <a:gd name="connsiteX41" fmla="*/ 9070919 w 12192000"/>
              <a:gd name="connsiteY41" fmla="*/ 281810 h 4939827"/>
              <a:gd name="connsiteX42" fmla="*/ 9076813 w 12192000"/>
              <a:gd name="connsiteY42" fmla="*/ 283909 h 4939827"/>
              <a:gd name="connsiteX43" fmla="*/ 9085871 w 12192000"/>
              <a:gd name="connsiteY43" fmla="*/ 285133 h 4939827"/>
              <a:gd name="connsiteX44" fmla="*/ 9086159 w 12192000"/>
              <a:gd name="connsiteY44" fmla="*/ 284887 h 4939827"/>
              <a:gd name="connsiteX45" fmla="*/ 9134606 w 12192000"/>
              <a:gd name="connsiteY45" fmla="*/ 288168 h 4939827"/>
              <a:gd name="connsiteX46" fmla="*/ 9195590 w 12192000"/>
              <a:gd name="connsiteY46" fmla="*/ 279568 h 4939827"/>
              <a:gd name="connsiteX47" fmla="*/ 9219336 w 12192000"/>
              <a:gd name="connsiteY47" fmla="*/ 278133 h 4939827"/>
              <a:gd name="connsiteX48" fmla="*/ 9232362 w 12192000"/>
              <a:gd name="connsiteY48" fmla="*/ 275894 h 4939827"/>
              <a:gd name="connsiteX49" fmla="*/ 9283638 w 12192000"/>
              <a:gd name="connsiteY49" fmla="*/ 299924 h 4939827"/>
              <a:gd name="connsiteX50" fmla="*/ 9371484 w 12192000"/>
              <a:gd name="connsiteY50" fmla="*/ 329634 h 4939827"/>
              <a:gd name="connsiteX51" fmla="*/ 9404829 w 12192000"/>
              <a:gd name="connsiteY51" fmla="*/ 339038 h 4939827"/>
              <a:gd name="connsiteX52" fmla="*/ 9427021 w 12192000"/>
              <a:gd name="connsiteY52" fmla="*/ 358784 h 4939827"/>
              <a:gd name="connsiteX53" fmla="*/ 9670844 w 12192000"/>
              <a:gd name="connsiteY53" fmla="*/ 405128 h 4939827"/>
              <a:gd name="connsiteX54" fmla="*/ 9816083 w 12192000"/>
              <a:gd name="connsiteY54" fmla="*/ 416573 h 4939827"/>
              <a:gd name="connsiteX55" fmla="*/ 9936741 w 12192000"/>
              <a:gd name="connsiteY55" fmla="*/ 437044 h 4939827"/>
              <a:gd name="connsiteX56" fmla="*/ 10050093 w 12192000"/>
              <a:gd name="connsiteY56" fmla="*/ 443783 h 4939827"/>
              <a:gd name="connsiteX57" fmla="*/ 10130090 w 12192000"/>
              <a:gd name="connsiteY57" fmla="*/ 459520 h 4939827"/>
              <a:gd name="connsiteX58" fmla="*/ 10173456 w 12192000"/>
              <a:gd name="connsiteY58" fmla="*/ 457749 h 4939827"/>
              <a:gd name="connsiteX59" fmla="*/ 10218232 w 12192000"/>
              <a:gd name="connsiteY59" fmla="*/ 459820 h 4939827"/>
              <a:gd name="connsiteX60" fmla="*/ 10354176 w 12192000"/>
              <a:gd name="connsiteY60" fmla="*/ 471377 h 4939827"/>
              <a:gd name="connsiteX61" fmla="*/ 10430681 w 12192000"/>
              <a:gd name="connsiteY61" fmla="*/ 481226 h 4939827"/>
              <a:gd name="connsiteX62" fmla="*/ 10478169 w 12192000"/>
              <a:gd name="connsiteY62" fmla="*/ 481774 h 4939827"/>
              <a:gd name="connsiteX63" fmla="*/ 10540907 w 12192000"/>
              <a:gd name="connsiteY63" fmla="*/ 485607 h 4939827"/>
              <a:gd name="connsiteX64" fmla="*/ 10614941 w 12192000"/>
              <a:gd name="connsiteY64" fmla="*/ 487592 h 4939827"/>
              <a:gd name="connsiteX65" fmla="*/ 10674098 w 12192000"/>
              <a:gd name="connsiteY65" fmla="*/ 521656 h 4939827"/>
              <a:gd name="connsiteX66" fmla="*/ 10874834 w 12192000"/>
              <a:gd name="connsiteY66" fmla="*/ 574867 h 4939827"/>
              <a:gd name="connsiteX67" fmla="*/ 10944981 w 12192000"/>
              <a:gd name="connsiteY67" fmla="*/ 615042 h 4939827"/>
              <a:gd name="connsiteX68" fmla="*/ 11006376 w 12192000"/>
              <a:gd name="connsiteY68" fmla="*/ 645957 h 4939827"/>
              <a:gd name="connsiteX69" fmla="*/ 11076308 w 12192000"/>
              <a:gd name="connsiteY69" fmla="*/ 675698 h 4939827"/>
              <a:gd name="connsiteX70" fmla="*/ 11148789 w 12192000"/>
              <a:gd name="connsiteY70" fmla="*/ 685041 h 4939827"/>
              <a:gd name="connsiteX71" fmla="*/ 11249129 w 12192000"/>
              <a:gd name="connsiteY71" fmla="*/ 684218 h 4939827"/>
              <a:gd name="connsiteX72" fmla="*/ 11299915 w 12192000"/>
              <a:gd name="connsiteY72" fmla="*/ 692177 h 4939827"/>
              <a:gd name="connsiteX73" fmla="*/ 11386973 w 12192000"/>
              <a:gd name="connsiteY73" fmla="*/ 708209 h 4939827"/>
              <a:gd name="connsiteX74" fmla="*/ 11500105 w 12192000"/>
              <a:gd name="connsiteY74" fmla="*/ 735014 h 4939827"/>
              <a:gd name="connsiteX75" fmla="*/ 11621735 w 12192000"/>
              <a:gd name="connsiteY75" fmla="*/ 789584 h 4939827"/>
              <a:gd name="connsiteX76" fmla="*/ 11691200 w 12192000"/>
              <a:gd name="connsiteY76" fmla="*/ 867902 h 4939827"/>
              <a:gd name="connsiteX77" fmla="*/ 11819427 w 12192000"/>
              <a:gd name="connsiteY77" fmla="*/ 911634 h 4939827"/>
              <a:gd name="connsiteX78" fmla="*/ 11969720 w 12192000"/>
              <a:gd name="connsiteY78" fmla="*/ 964737 h 4939827"/>
              <a:gd name="connsiteX79" fmla="*/ 12055766 w 12192000"/>
              <a:gd name="connsiteY79" fmla="*/ 991268 h 4939827"/>
              <a:gd name="connsiteX80" fmla="*/ 12171539 w 12192000"/>
              <a:gd name="connsiteY80" fmla="*/ 995427 h 4939827"/>
              <a:gd name="connsiteX81" fmla="*/ 12187831 w 12192000"/>
              <a:gd name="connsiteY81" fmla="*/ 996580 h 4939827"/>
              <a:gd name="connsiteX82" fmla="*/ 12192000 w 12192000"/>
              <a:gd name="connsiteY82" fmla="*/ 996726 h 4939827"/>
              <a:gd name="connsiteX83" fmla="*/ 12192000 w 12192000"/>
              <a:gd name="connsiteY83" fmla="*/ 4939827 h 4939827"/>
              <a:gd name="connsiteX84" fmla="*/ 0 w 12192000"/>
              <a:gd name="connsiteY84" fmla="*/ 4939827 h 4939827"/>
              <a:gd name="connsiteX85" fmla="*/ 0 w 12192000"/>
              <a:gd name="connsiteY85" fmla="*/ 512043 h 4939827"/>
              <a:gd name="connsiteX86" fmla="*/ 7381 w 12192000"/>
              <a:gd name="connsiteY86" fmla="*/ 512580 h 4939827"/>
              <a:gd name="connsiteX87" fmla="*/ 100029 w 12192000"/>
              <a:gd name="connsiteY87" fmla="*/ 504758 h 4939827"/>
              <a:gd name="connsiteX88" fmla="*/ 155244 w 12192000"/>
              <a:gd name="connsiteY88" fmla="*/ 525130 h 4939827"/>
              <a:gd name="connsiteX89" fmla="*/ 254366 w 12192000"/>
              <a:gd name="connsiteY89" fmla="*/ 534449 h 4939827"/>
              <a:gd name="connsiteX90" fmla="*/ 447292 w 12192000"/>
              <a:gd name="connsiteY90" fmla="*/ 542725 h 4939827"/>
              <a:gd name="connsiteX91" fmla="*/ 628105 w 12192000"/>
              <a:gd name="connsiteY91" fmla="*/ 547853 h 4939827"/>
              <a:gd name="connsiteX92" fmla="*/ 783146 w 12192000"/>
              <a:gd name="connsiteY92" fmla="*/ 591799 h 4939827"/>
              <a:gd name="connsiteX93" fmla="*/ 1043676 w 12192000"/>
              <a:gd name="connsiteY93" fmla="*/ 591887 h 4939827"/>
              <a:gd name="connsiteX94" fmla="*/ 1281816 w 12192000"/>
              <a:gd name="connsiteY94" fmla="*/ 520946 h 4939827"/>
              <a:gd name="connsiteX95" fmla="*/ 1486347 w 12192000"/>
              <a:gd name="connsiteY95" fmla="*/ 487310 h 4939827"/>
              <a:gd name="connsiteX96" fmla="*/ 1568079 w 12192000"/>
              <a:gd name="connsiteY96" fmla="*/ 462531 h 4939827"/>
              <a:gd name="connsiteX97" fmla="*/ 1622516 w 12192000"/>
              <a:gd name="connsiteY97" fmla="*/ 466058 h 4939827"/>
              <a:gd name="connsiteX98" fmla="*/ 1655457 w 12192000"/>
              <a:gd name="connsiteY98" fmla="*/ 465359 h 4939827"/>
              <a:gd name="connsiteX99" fmla="*/ 1717454 w 12192000"/>
              <a:gd name="connsiteY99" fmla="*/ 417203 h 4939827"/>
              <a:gd name="connsiteX100" fmla="*/ 1913794 w 12192000"/>
              <a:gd name="connsiteY100" fmla="*/ 365255 h 4939827"/>
              <a:gd name="connsiteX101" fmla="*/ 2129762 w 12192000"/>
              <a:gd name="connsiteY101" fmla="*/ 367832 h 4939827"/>
              <a:gd name="connsiteX102" fmla="*/ 2376970 w 12192000"/>
              <a:gd name="connsiteY102" fmla="*/ 350129 h 4939827"/>
              <a:gd name="connsiteX103" fmla="*/ 2480155 w 12192000"/>
              <a:gd name="connsiteY103" fmla="*/ 359227 h 4939827"/>
              <a:gd name="connsiteX104" fmla="*/ 2586782 w 12192000"/>
              <a:gd name="connsiteY104" fmla="*/ 339352 h 4939827"/>
              <a:gd name="connsiteX105" fmla="*/ 2679617 w 12192000"/>
              <a:gd name="connsiteY105" fmla="*/ 305383 h 4939827"/>
              <a:gd name="connsiteX106" fmla="*/ 2788947 w 12192000"/>
              <a:gd name="connsiteY106" fmla="*/ 250375 h 4939827"/>
              <a:gd name="connsiteX107" fmla="*/ 2965530 w 12192000"/>
              <a:gd name="connsiteY107" fmla="*/ 245958 h 4939827"/>
              <a:gd name="connsiteX108" fmla="*/ 3103677 w 12192000"/>
              <a:gd name="connsiteY108" fmla="*/ 209527 h 4939827"/>
              <a:gd name="connsiteX109" fmla="*/ 3126759 w 12192000"/>
              <a:gd name="connsiteY109" fmla="*/ 211226 h 4939827"/>
              <a:gd name="connsiteX110" fmla="*/ 3164020 w 12192000"/>
              <a:gd name="connsiteY110" fmla="*/ 212779 h 4939827"/>
              <a:gd name="connsiteX111" fmla="*/ 3285019 w 12192000"/>
              <a:gd name="connsiteY111" fmla="*/ 220535 h 4939827"/>
              <a:gd name="connsiteX112" fmla="*/ 3365154 w 12192000"/>
              <a:gd name="connsiteY112" fmla="*/ 226416 h 4939827"/>
              <a:gd name="connsiteX113" fmla="*/ 3367507 w 12192000"/>
              <a:gd name="connsiteY113" fmla="*/ 225416 h 4939827"/>
              <a:gd name="connsiteX114" fmla="*/ 3387567 w 12192000"/>
              <a:gd name="connsiteY114" fmla="*/ 227103 h 4939827"/>
              <a:gd name="connsiteX115" fmla="*/ 3498001 w 12192000"/>
              <a:gd name="connsiteY115" fmla="*/ 231941 h 4939827"/>
              <a:gd name="connsiteX116" fmla="*/ 3561557 w 12192000"/>
              <a:gd name="connsiteY116" fmla="*/ 228095 h 4939827"/>
              <a:gd name="connsiteX117" fmla="*/ 3611920 w 12192000"/>
              <a:gd name="connsiteY117" fmla="*/ 218094 h 4939827"/>
              <a:gd name="connsiteX118" fmla="*/ 3620528 w 12192000"/>
              <a:gd name="connsiteY118" fmla="*/ 218788 h 4939827"/>
              <a:gd name="connsiteX119" fmla="*/ 3620766 w 12192000"/>
              <a:gd name="connsiteY119" fmla="*/ 218511 h 4939827"/>
              <a:gd name="connsiteX120" fmla="*/ 3629977 w 12192000"/>
              <a:gd name="connsiteY120" fmla="*/ 218664 h 4939827"/>
              <a:gd name="connsiteX121" fmla="*/ 3636217 w 12192000"/>
              <a:gd name="connsiteY121" fmla="*/ 220048 h 4939827"/>
              <a:gd name="connsiteX122" fmla="*/ 3709484 w 12192000"/>
              <a:gd name="connsiteY122" fmla="*/ 186927 h 4939827"/>
              <a:gd name="connsiteX123" fmla="*/ 3761342 w 12192000"/>
              <a:gd name="connsiteY123" fmla="*/ 177474 h 4939827"/>
              <a:gd name="connsiteX124" fmla="*/ 3799748 w 12192000"/>
              <a:gd name="connsiteY124" fmla="*/ 167154 h 4939827"/>
              <a:gd name="connsiteX125" fmla="*/ 3922756 w 12192000"/>
              <a:gd name="connsiteY125" fmla="*/ 194044 h 4939827"/>
              <a:gd name="connsiteX126" fmla="*/ 4028476 w 12192000"/>
              <a:gd name="connsiteY126" fmla="*/ 223679 h 4939827"/>
              <a:gd name="connsiteX127" fmla="*/ 4191582 w 12192000"/>
              <a:gd name="connsiteY127" fmla="*/ 238952 h 4939827"/>
              <a:gd name="connsiteX128" fmla="*/ 4251024 w 12192000"/>
              <a:gd name="connsiteY128" fmla="*/ 240874 h 4939827"/>
              <a:gd name="connsiteX129" fmla="*/ 4355275 w 12192000"/>
              <a:gd name="connsiteY129" fmla="*/ 260205 h 4939827"/>
              <a:gd name="connsiteX130" fmla="*/ 4423807 w 12192000"/>
              <a:gd name="connsiteY130" fmla="*/ 270366 h 4939827"/>
              <a:gd name="connsiteX131" fmla="*/ 4558432 w 12192000"/>
              <a:gd name="connsiteY131" fmla="*/ 269194 h 4939827"/>
              <a:gd name="connsiteX132" fmla="*/ 4635061 w 12192000"/>
              <a:gd name="connsiteY132" fmla="*/ 280682 h 4939827"/>
              <a:gd name="connsiteX133" fmla="*/ 4807427 w 12192000"/>
              <a:gd name="connsiteY133" fmla="*/ 276835 h 4939827"/>
              <a:gd name="connsiteX134" fmla="*/ 5028933 w 12192000"/>
              <a:gd name="connsiteY134" fmla="*/ 183887 h 4939827"/>
              <a:gd name="connsiteX135" fmla="*/ 5093642 w 12192000"/>
              <a:gd name="connsiteY135" fmla="*/ 177214 h 4939827"/>
              <a:gd name="connsiteX136" fmla="*/ 5102642 w 12192000"/>
              <a:gd name="connsiteY136" fmla="*/ 186816 h 4939827"/>
              <a:gd name="connsiteX137" fmla="*/ 5193590 w 12192000"/>
              <a:gd name="connsiteY137" fmla="*/ 156458 h 4939827"/>
              <a:gd name="connsiteX138" fmla="*/ 5323922 w 12192000"/>
              <a:gd name="connsiteY138" fmla="*/ 146332 h 4939827"/>
              <a:gd name="connsiteX139" fmla="*/ 5421860 w 12192000"/>
              <a:gd name="connsiteY139" fmla="*/ 167298 h 4939827"/>
              <a:gd name="connsiteX140" fmla="*/ 5476948 w 12192000"/>
              <a:gd name="connsiteY140" fmla="*/ 173249 h 4939827"/>
              <a:gd name="connsiteX141" fmla="*/ 5516842 w 12192000"/>
              <a:gd name="connsiteY141" fmla="*/ 184018 h 4939827"/>
              <a:gd name="connsiteX142" fmla="*/ 5619415 w 12192000"/>
              <a:gd name="connsiteY142" fmla="*/ 176781 h 4939827"/>
              <a:gd name="connsiteX143" fmla="*/ 5789867 w 12192000"/>
              <a:gd name="connsiteY143" fmla="*/ 150304 h 4939827"/>
              <a:gd name="connsiteX144" fmla="*/ 5825953 w 12192000"/>
              <a:gd name="connsiteY144" fmla="*/ 147907 h 4939827"/>
              <a:gd name="connsiteX145" fmla="*/ 5856168 w 12192000"/>
              <a:gd name="connsiteY145" fmla="*/ 158719 h 4939827"/>
              <a:gd name="connsiteX146" fmla="*/ 5862476 w 12192000"/>
              <a:gd name="connsiteY146" fmla="*/ 172447 h 4939827"/>
              <a:gd name="connsiteX147" fmla="*/ 5882195 w 12192000"/>
              <a:gd name="connsiteY147" fmla="*/ 173195 h 4939827"/>
              <a:gd name="connsiteX148" fmla="*/ 5952585 w 12192000"/>
              <a:gd name="connsiteY148" fmla="*/ 161012 h 4939827"/>
              <a:gd name="connsiteX149" fmla="*/ 6001964 w 12192000"/>
              <a:gd name="connsiteY149" fmla="*/ 154786 h 4939827"/>
              <a:gd name="connsiteX150" fmla="*/ 6184207 w 12192000"/>
              <a:gd name="connsiteY150" fmla="*/ 132658 h 4939827"/>
              <a:gd name="connsiteX151" fmla="*/ 6415830 w 12192000"/>
              <a:gd name="connsiteY151" fmla="*/ 136006 h 4939827"/>
              <a:gd name="connsiteX152" fmla="*/ 6756965 w 12192000"/>
              <a:gd name="connsiteY152" fmla="*/ 57636 h 4939827"/>
              <a:gd name="connsiteX153" fmla="*/ 6819400 w 12192000"/>
              <a:gd name="connsiteY153" fmla="*/ 30742 h 4939827"/>
              <a:gd name="connsiteX154" fmla="*/ 6986370 w 12192000"/>
              <a:gd name="connsiteY154" fmla="*/ 12659 h 4939827"/>
              <a:gd name="connsiteX155" fmla="*/ 6989536 w 12192000"/>
              <a:gd name="connsiteY155" fmla="*/ 14528 h 4939827"/>
              <a:gd name="connsiteX156" fmla="*/ 7015933 w 12192000"/>
              <a:gd name="connsiteY156" fmla="*/ 9653 h 4939827"/>
              <a:gd name="connsiteX157" fmla="*/ 7020592 w 12192000"/>
              <a:gd name="connsiteY157" fmla="*/ 1651 h 4939827"/>
              <a:gd name="connsiteX158" fmla="*/ 7025905 w 12192000"/>
              <a:gd name="connsiteY158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166439 w 12192000"/>
              <a:gd name="connsiteY19" fmla="*/ 252699 h 4939827"/>
              <a:gd name="connsiteX20" fmla="*/ 8281371 w 12192000"/>
              <a:gd name="connsiteY20" fmla="*/ 256875 h 4939827"/>
              <a:gd name="connsiteX21" fmla="*/ 8381609 w 12192000"/>
              <a:gd name="connsiteY21" fmla="*/ 240618 h 4939827"/>
              <a:gd name="connsiteX22" fmla="*/ 8406759 w 12192000"/>
              <a:gd name="connsiteY22" fmla="*/ 232517 h 4939827"/>
              <a:gd name="connsiteX23" fmla="*/ 8426506 w 12192000"/>
              <a:gd name="connsiteY23" fmla="*/ 241842 h 4939827"/>
              <a:gd name="connsiteX24" fmla="*/ 8427949 w 12192000"/>
              <a:gd name="connsiteY24" fmla="*/ 240981 h 4939827"/>
              <a:gd name="connsiteX25" fmla="*/ 8441468 w 12192000"/>
              <a:gd name="connsiteY25" fmla="*/ 241157 h 4939827"/>
              <a:gd name="connsiteX26" fmla="*/ 8565757 w 12192000"/>
              <a:gd name="connsiteY26" fmla="*/ 255317 h 4939827"/>
              <a:gd name="connsiteX27" fmla="*/ 8573171 w 12192000"/>
              <a:gd name="connsiteY27" fmla="*/ 258426 h 4939827"/>
              <a:gd name="connsiteX28" fmla="*/ 8573548 w 12192000"/>
              <a:gd name="connsiteY28" fmla="*/ 258241 h 4939827"/>
              <a:gd name="connsiteX29" fmla="*/ 8622021 w 12192000"/>
              <a:gd name="connsiteY29" fmla="*/ 261028 h 4939827"/>
              <a:gd name="connsiteX30" fmla="*/ 8672650 w 12192000"/>
              <a:gd name="connsiteY30" fmla="*/ 254821 h 4939827"/>
              <a:gd name="connsiteX31" fmla="*/ 8785543 w 12192000"/>
              <a:gd name="connsiteY31" fmla="*/ 263406 h 4939827"/>
              <a:gd name="connsiteX32" fmla="*/ 8830588 w 12192000"/>
              <a:gd name="connsiteY32" fmla="*/ 265483 h 4939827"/>
              <a:gd name="connsiteX33" fmla="*/ 8905142 w 12192000"/>
              <a:gd name="connsiteY33" fmla="*/ 264958 h 4939827"/>
              <a:gd name="connsiteX34" fmla="*/ 8968582 w 12192000"/>
              <a:gd name="connsiteY34" fmla="*/ 262728 h 4939827"/>
              <a:gd name="connsiteX35" fmla="*/ 8972994 w 12192000"/>
              <a:gd name="connsiteY35" fmla="*/ 263284 h 4939827"/>
              <a:gd name="connsiteX36" fmla="*/ 9004605 w 12192000"/>
              <a:gd name="connsiteY36" fmla="*/ 258041 h 4939827"/>
              <a:gd name="connsiteX37" fmla="*/ 9016165 w 12192000"/>
              <a:gd name="connsiteY37" fmla="*/ 261258 h 4939827"/>
              <a:gd name="connsiteX38" fmla="*/ 9043297 w 12192000"/>
              <a:gd name="connsiteY38" fmla="*/ 281547 h 4939827"/>
              <a:gd name="connsiteX39" fmla="*/ 9048315 w 12192000"/>
              <a:gd name="connsiteY39" fmla="*/ 279264 h 4939827"/>
              <a:gd name="connsiteX40" fmla="*/ 9054706 w 12192000"/>
              <a:gd name="connsiteY40" fmla="*/ 278538 h 4939827"/>
              <a:gd name="connsiteX41" fmla="*/ 9070919 w 12192000"/>
              <a:gd name="connsiteY41" fmla="*/ 281810 h 4939827"/>
              <a:gd name="connsiteX42" fmla="*/ 9076813 w 12192000"/>
              <a:gd name="connsiteY42" fmla="*/ 283909 h 4939827"/>
              <a:gd name="connsiteX43" fmla="*/ 9085871 w 12192000"/>
              <a:gd name="connsiteY43" fmla="*/ 285133 h 4939827"/>
              <a:gd name="connsiteX44" fmla="*/ 9086159 w 12192000"/>
              <a:gd name="connsiteY44" fmla="*/ 284887 h 4939827"/>
              <a:gd name="connsiteX45" fmla="*/ 9134606 w 12192000"/>
              <a:gd name="connsiteY45" fmla="*/ 288168 h 4939827"/>
              <a:gd name="connsiteX46" fmla="*/ 9195590 w 12192000"/>
              <a:gd name="connsiteY46" fmla="*/ 279568 h 4939827"/>
              <a:gd name="connsiteX47" fmla="*/ 9219336 w 12192000"/>
              <a:gd name="connsiteY47" fmla="*/ 278133 h 4939827"/>
              <a:gd name="connsiteX48" fmla="*/ 9232362 w 12192000"/>
              <a:gd name="connsiteY48" fmla="*/ 275894 h 4939827"/>
              <a:gd name="connsiteX49" fmla="*/ 9283638 w 12192000"/>
              <a:gd name="connsiteY49" fmla="*/ 299924 h 4939827"/>
              <a:gd name="connsiteX50" fmla="*/ 9371484 w 12192000"/>
              <a:gd name="connsiteY50" fmla="*/ 329634 h 4939827"/>
              <a:gd name="connsiteX51" fmla="*/ 9404829 w 12192000"/>
              <a:gd name="connsiteY51" fmla="*/ 339038 h 4939827"/>
              <a:gd name="connsiteX52" fmla="*/ 9427021 w 12192000"/>
              <a:gd name="connsiteY52" fmla="*/ 358784 h 4939827"/>
              <a:gd name="connsiteX53" fmla="*/ 9670844 w 12192000"/>
              <a:gd name="connsiteY53" fmla="*/ 405128 h 4939827"/>
              <a:gd name="connsiteX54" fmla="*/ 9816083 w 12192000"/>
              <a:gd name="connsiteY54" fmla="*/ 416573 h 4939827"/>
              <a:gd name="connsiteX55" fmla="*/ 9936741 w 12192000"/>
              <a:gd name="connsiteY55" fmla="*/ 437044 h 4939827"/>
              <a:gd name="connsiteX56" fmla="*/ 10050093 w 12192000"/>
              <a:gd name="connsiteY56" fmla="*/ 443783 h 4939827"/>
              <a:gd name="connsiteX57" fmla="*/ 10130090 w 12192000"/>
              <a:gd name="connsiteY57" fmla="*/ 459520 h 4939827"/>
              <a:gd name="connsiteX58" fmla="*/ 10173456 w 12192000"/>
              <a:gd name="connsiteY58" fmla="*/ 457749 h 4939827"/>
              <a:gd name="connsiteX59" fmla="*/ 10218232 w 12192000"/>
              <a:gd name="connsiteY59" fmla="*/ 459820 h 4939827"/>
              <a:gd name="connsiteX60" fmla="*/ 10354176 w 12192000"/>
              <a:gd name="connsiteY60" fmla="*/ 471377 h 4939827"/>
              <a:gd name="connsiteX61" fmla="*/ 10430681 w 12192000"/>
              <a:gd name="connsiteY61" fmla="*/ 481226 h 4939827"/>
              <a:gd name="connsiteX62" fmla="*/ 10478169 w 12192000"/>
              <a:gd name="connsiteY62" fmla="*/ 481774 h 4939827"/>
              <a:gd name="connsiteX63" fmla="*/ 10540907 w 12192000"/>
              <a:gd name="connsiteY63" fmla="*/ 485607 h 4939827"/>
              <a:gd name="connsiteX64" fmla="*/ 10614941 w 12192000"/>
              <a:gd name="connsiteY64" fmla="*/ 487592 h 4939827"/>
              <a:gd name="connsiteX65" fmla="*/ 10674098 w 12192000"/>
              <a:gd name="connsiteY65" fmla="*/ 521656 h 4939827"/>
              <a:gd name="connsiteX66" fmla="*/ 10874834 w 12192000"/>
              <a:gd name="connsiteY66" fmla="*/ 574867 h 4939827"/>
              <a:gd name="connsiteX67" fmla="*/ 10944981 w 12192000"/>
              <a:gd name="connsiteY67" fmla="*/ 615042 h 4939827"/>
              <a:gd name="connsiteX68" fmla="*/ 11006376 w 12192000"/>
              <a:gd name="connsiteY68" fmla="*/ 645957 h 4939827"/>
              <a:gd name="connsiteX69" fmla="*/ 11076308 w 12192000"/>
              <a:gd name="connsiteY69" fmla="*/ 675698 h 4939827"/>
              <a:gd name="connsiteX70" fmla="*/ 11148789 w 12192000"/>
              <a:gd name="connsiteY70" fmla="*/ 685041 h 4939827"/>
              <a:gd name="connsiteX71" fmla="*/ 11249129 w 12192000"/>
              <a:gd name="connsiteY71" fmla="*/ 684218 h 4939827"/>
              <a:gd name="connsiteX72" fmla="*/ 11299915 w 12192000"/>
              <a:gd name="connsiteY72" fmla="*/ 692177 h 4939827"/>
              <a:gd name="connsiteX73" fmla="*/ 11386973 w 12192000"/>
              <a:gd name="connsiteY73" fmla="*/ 708209 h 4939827"/>
              <a:gd name="connsiteX74" fmla="*/ 11500105 w 12192000"/>
              <a:gd name="connsiteY74" fmla="*/ 735014 h 4939827"/>
              <a:gd name="connsiteX75" fmla="*/ 11621735 w 12192000"/>
              <a:gd name="connsiteY75" fmla="*/ 789584 h 4939827"/>
              <a:gd name="connsiteX76" fmla="*/ 11691200 w 12192000"/>
              <a:gd name="connsiteY76" fmla="*/ 867902 h 4939827"/>
              <a:gd name="connsiteX77" fmla="*/ 11819427 w 12192000"/>
              <a:gd name="connsiteY77" fmla="*/ 911634 h 4939827"/>
              <a:gd name="connsiteX78" fmla="*/ 11969720 w 12192000"/>
              <a:gd name="connsiteY78" fmla="*/ 964737 h 4939827"/>
              <a:gd name="connsiteX79" fmla="*/ 12055766 w 12192000"/>
              <a:gd name="connsiteY79" fmla="*/ 991268 h 4939827"/>
              <a:gd name="connsiteX80" fmla="*/ 12171539 w 12192000"/>
              <a:gd name="connsiteY80" fmla="*/ 995427 h 4939827"/>
              <a:gd name="connsiteX81" fmla="*/ 12187831 w 12192000"/>
              <a:gd name="connsiteY81" fmla="*/ 996580 h 4939827"/>
              <a:gd name="connsiteX82" fmla="*/ 12192000 w 12192000"/>
              <a:gd name="connsiteY82" fmla="*/ 996726 h 4939827"/>
              <a:gd name="connsiteX83" fmla="*/ 12192000 w 12192000"/>
              <a:gd name="connsiteY83" fmla="*/ 4939827 h 4939827"/>
              <a:gd name="connsiteX84" fmla="*/ 0 w 12192000"/>
              <a:gd name="connsiteY84" fmla="*/ 4939827 h 4939827"/>
              <a:gd name="connsiteX85" fmla="*/ 0 w 12192000"/>
              <a:gd name="connsiteY85" fmla="*/ 512043 h 4939827"/>
              <a:gd name="connsiteX86" fmla="*/ 7381 w 12192000"/>
              <a:gd name="connsiteY86" fmla="*/ 512580 h 4939827"/>
              <a:gd name="connsiteX87" fmla="*/ 100029 w 12192000"/>
              <a:gd name="connsiteY87" fmla="*/ 504758 h 4939827"/>
              <a:gd name="connsiteX88" fmla="*/ 155244 w 12192000"/>
              <a:gd name="connsiteY88" fmla="*/ 525130 h 4939827"/>
              <a:gd name="connsiteX89" fmla="*/ 254366 w 12192000"/>
              <a:gd name="connsiteY89" fmla="*/ 534449 h 4939827"/>
              <a:gd name="connsiteX90" fmla="*/ 447292 w 12192000"/>
              <a:gd name="connsiteY90" fmla="*/ 542725 h 4939827"/>
              <a:gd name="connsiteX91" fmla="*/ 628105 w 12192000"/>
              <a:gd name="connsiteY91" fmla="*/ 547853 h 4939827"/>
              <a:gd name="connsiteX92" fmla="*/ 783146 w 12192000"/>
              <a:gd name="connsiteY92" fmla="*/ 591799 h 4939827"/>
              <a:gd name="connsiteX93" fmla="*/ 1043676 w 12192000"/>
              <a:gd name="connsiteY93" fmla="*/ 591887 h 4939827"/>
              <a:gd name="connsiteX94" fmla="*/ 1281816 w 12192000"/>
              <a:gd name="connsiteY94" fmla="*/ 520946 h 4939827"/>
              <a:gd name="connsiteX95" fmla="*/ 1486347 w 12192000"/>
              <a:gd name="connsiteY95" fmla="*/ 487310 h 4939827"/>
              <a:gd name="connsiteX96" fmla="*/ 1568079 w 12192000"/>
              <a:gd name="connsiteY96" fmla="*/ 462531 h 4939827"/>
              <a:gd name="connsiteX97" fmla="*/ 1622516 w 12192000"/>
              <a:gd name="connsiteY97" fmla="*/ 466058 h 4939827"/>
              <a:gd name="connsiteX98" fmla="*/ 1655457 w 12192000"/>
              <a:gd name="connsiteY98" fmla="*/ 465359 h 4939827"/>
              <a:gd name="connsiteX99" fmla="*/ 1717454 w 12192000"/>
              <a:gd name="connsiteY99" fmla="*/ 417203 h 4939827"/>
              <a:gd name="connsiteX100" fmla="*/ 1913794 w 12192000"/>
              <a:gd name="connsiteY100" fmla="*/ 365255 h 4939827"/>
              <a:gd name="connsiteX101" fmla="*/ 2129762 w 12192000"/>
              <a:gd name="connsiteY101" fmla="*/ 367832 h 4939827"/>
              <a:gd name="connsiteX102" fmla="*/ 2376970 w 12192000"/>
              <a:gd name="connsiteY102" fmla="*/ 350129 h 4939827"/>
              <a:gd name="connsiteX103" fmla="*/ 2480155 w 12192000"/>
              <a:gd name="connsiteY103" fmla="*/ 359227 h 4939827"/>
              <a:gd name="connsiteX104" fmla="*/ 2586782 w 12192000"/>
              <a:gd name="connsiteY104" fmla="*/ 339352 h 4939827"/>
              <a:gd name="connsiteX105" fmla="*/ 2679617 w 12192000"/>
              <a:gd name="connsiteY105" fmla="*/ 305383 h 4939827"/>
              <a:gd name="connsiteX106" fmla="*/ 2788947 w 12192000"/>
              <a:gd name="connsiteY106" fmla="*/ 250375 h 4939827"/>
              <a:gd name="connsiteX107" fmla="*/ 2965530 w 12192000"/>
              <a:gd name="connsiteY107" fmla="*/ 245958 h 4939827"/>
              <a:gd name="connsiteX108" fmla="*/ 3103677 w 12192000"/>
              <a:gd name="connsiteY108" fmla="*/ 209527 h 4939827"/>
              <a:gd name="connsiteX109" fmla="*/ 3126759 w 12192000"/>
              <a:gd name="connsiteY109" fmla="*/ 211226 h 4939827"/>
              <a:gd name="connsiteX110" fmla="*/ 3164020 w 12192000"/>
              <a:gd name="connsiteY110" fmla="*/ 212779 h 4939827"/>
              <a:gd name="connsiteX111" fmla="*/ 3285019 w 12192000"/>
              <a:gd name="connsiteY111" fmla="*/ 220535 h 4939827"/>
              <a:gd name="connsiteX112" fmla="*/ 3365154 w 12192000"/>
              <a:gd name="connsiteY112" fmla="*/ 226416 h 4939827"/>
              <a:gd name="connsiteX113" fmla="*/ 3367507 w 12192000"/>
              <a:gd name="connsiteY113" fmla="*/ 225416 h 4939827"/>
              <a:gd name="connsiteX114" fmla="*/ 3387567 w 12192000"/>
              <a:gd name="connsiteY114" fmla="*/ 227103 h 4939827"/>
              <a:gd name="connsiteX115" fmla="*/ 3498001 w 12192000"/>
              <a:gd name="connsiteY115" fmla="*/ 231941 h 4939827"/>
              <a:gd name="connsiteX116" fmla="*/ 3561557 w 12192000"/>
              <a:gd name="connsiteY116" fmla="*/ 228095 h 4939827"/>
              <a:gd name="connsiteX117" fmla="*/ 3611920 w 12192000"/>
              <a:gd name="connsiteY117" fmla="*/ 218094 h 4939827"/>
              <a:gd name="connsiteX118" fmla="*/ 3620528 w 12192000"/>
              <a:gd name="connsiteY118" fmla="*/ 218788 h 4939827"/>
              <a:gd name="connsiteX119" fmla="*/ 3620766 w 12192000"/>
              <a:gd name="connsiteY119" fmla="*/ 218511 h 4939827"/>
              <a:gd name="connsiteX120" fmla="*/ 3629977 w 12192000"/>
              <a:gd name="connsiteY120" fmla="*/ 218664 h 4939827"/>
              <a:gd name="connsiteX121" fmla="*/ 3636217 w 12192000"/>
              <a:gd name="connsiteY121" fmla="*/ 220048 h 4939827"/>
              <a:gd name="connsiteX122" fmla="*/ 3709484 w 12192000"/>
              <a:gd name="connsiteY122" fmla="*/ 186927 h 4939827"/>
              <a:gd name="connsiteX123" fmla="*/ 3761342 w 12192000"/>
              <a:gd name="connsiteY123" fmla="*/ 177474 h 4939827"/>
              <a:gd name="connsiteX124" fmla="*/ 3799748 w 12192000"/>
              <a:gd name="connsiteY124" fmla="*/ 167154 h 4939827"/>
              <a:gd name="connsiteX125" fmla="*/ 3922756 w 12192000"/>
              <a:gd name="connsiteY125" fmla="*/ 194044 h 4939827"/>
              <a:gd name="connsiteX126" fmla="*/ 4028476 w 12192000"/>
              <a:gd name="connsiteY126" fmla="*/ 223679 h 4939827"/>
              <a:gd name="connsiteX127" fmla="*/ 4191582 w 12192000"/>
              <a:gd name="connsiteY127" fmla="*/ 238952 h 4939827"/>
              <a:gd name="connsiteX128" fmla="*/ 4251024 w 12192000"/>
              <a:gd name="connsiteY128" fmla="*/ 240874 h 4939827"/>
              <a:gd name="connsiteX129" fmla="*/ 4355275 w 12192000"/>
              <a:gd name="connsiteY129" fmla="*/ 260205 h 4939827"/>
              <a:gd name="connsiteX130" fmla="*/ 4423807 w 12192000"/>
              <a:gd name="connsiteY130" fmla="*/ 270366 h 4939827"/>
              <a:gd name="connsiteX131" fmla="*/ 4558432 w 12192000"/>
              <a:gd name="connsiteY131" fmla="*/ 269194 h 4939827"/>
              <a:gd name="connsiteX132" fmla="*/ 4635061 w 12192000"/>
              <a:gd name="connsiteY132" fmla="*/ 280682 h 4939827"/>
              <a:gd name="connsiteX133" fmla="*/ 4807427 w 12192000"/>
              <a:gd name="connsiteY133" fmla="*/ 276835 h 4939827"/>
              <a:gd name="connsiteX134" fmla="*/ 5028933 w 12192000"/>
              <a:gd name="connsiteY134" fmla="*/ 183887 h 4939827"/>
              <a:gd name="connsiteX135" fmla="*/ 5093642 w 12192000"/>
              <a:gd name="connsiteY135" fmla="*/ 177214 h 4939827"/>
              <a:gd name="connsiteX136" fmla="*/ 5102642 w 12192000"/>
              <a:gd name="connsiteY136" fmla="*/ 186816 h 4939827"/>
              <a:gd name="connsiteX137" fmla="*/ 5193590 w 12192000"/>
              <a:gd name="connsiteY137" fmla="*/ 156458 h 4939827"/>
              <a:gd name="connsiteX138" fmla="*/ 5323922 w 12192000"/>
              <a:gd name="connsiteY138" fmla="*/ 146332 h 4939827"/>
              <a:gd name="connsiteX139" fmla="*/ 5421860 w 12192000"/>
              <a:gd name="connsiteY139" fmla="*/ 167298 h 4939827"/>
              <a:gd name="connsiteX140" fmla="*/ 5476948 w 12192000"/>
              <a:gd name="connsiteY140" fmla="*/ 173249 h 4939827"/>
              <a:gd name="connsiteX141" fmla="*/ 5516842 w 12192000"/>
              <a:gd name="connsiteY141" fmla="*/ 184018 h 4939827"/>
              <a:gd name="connsiteX142" fmla="*/ 5619415 w 12192000"/>
              <a:gd name="connsiteY142" fmla="*/ 176781 h 4939827"/>
              <a:gd name="connsiteX143" fmla="*/ 5789867 w 12192000"/>
              <a:gd name="connsiteY143" fmla="*/ 150304 h 4939827"/>
              <a:gd name="connsiteX144" fmla="*/ 5825953 w 12192000"/>
              <a:gd name="connsiteY144" fmla="*/ 147907 h 4939827"/>
              <a:gd name="connsiteX145" fmla="*/ 5856168 w 12192000"/>
              <a:gd name="connsiteY145" fmla="*/ 158719 h 4939827"/>
              <a:gd name="connsiteX146" fmla="*/ 5862476 w 12192000"/>
              <a:gd name="connsiteY146" fmla="*/ 172447 h 4939827"/>
              <a:gd name="connsiteX147" fmla="*/ 5882195 w 12192000"/>
              <a:gd name="connsiteY147" fmla="*/ 173195 h 4939827"/>
              <a:gd name="connsiteX148" fmla="*/ 5952585 w 12192000"/>
              <a:gd name="connsiteY148" fmla="*/ 161012 h 4939827"/>
              <a:gd name="connsiteX149" fmla="*/ 6001964 w 12192000"/>
              <a:gd name="connsiteY149" fmla="*/ 154786 h 4939827"/>
              <a:gd name="connsiteX150" fmla="*/ 6184207 w 12192000"/>
              <a:gd name="connsiteY150" fmla="*/ 132658 h 4939827"/>
              <a:gd name="connsiteX151" fmla="*/ 6415830 w 12192000"/>
              <a:gd name="connsiteY151" fmla="*/ 136006 h 4939827"/>
              <a:gd name="connsiteX152" fmla="*/ 6756965 w 12192000"/>
              <a:gd name="connsiteY152" fmla="*/ 57636 h 4939827"/>
              <a:gd name="connsiteX153" fmla="*/ 6819400 w 12192000"/>
              <a:gd name="connsiteY153" fmla="*/ 30742 h 4939827"/>
              <a:gd name="connsiteX154" fmla="*/ 6986370 w 12192000"/>
              <a:gd name="connsiteY154" fmla="*/ 12659 h 4939827"/>
              <a:gd name="connsiteX155" fmla="*/ 6989536 w 12192000"/>
              <a:gd name="connsiteY155" fmla="*/ 14528 h 4939827"/>
              <a:gd name="connsiteX156" fmla="*/ 7015933 w 12192000"/>
              <a:gd name="connsiteY156" fmla="*/ 9653 h 4939827"/>
              <a:gd name="connsiteX157" fmla="*/ 7020592 w 12192000"/>
              <a:gd name="connsiteY157" fmla="*/ 1651 h 4939827"/>
              <a:gd name="connsiteX158" fmla="*/ 7025905 w 12192000"/>
              <a:gd name="connsiteY158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09534 w 12192000"/>
              <a:gd name="connsiteY16" fmla="*/ 176441 h 4939827"/>
              <a:gd name="connsiteX17" fmla="*/ 8058681 w 12192000"/>
              <a:gd name="connsiteY17" fmla="*/ 219431 h 4939827"/>
              <a:gd name="connsiteX18" fmla="*/ 8126175 w 12192000"/>
              <a:gd name="connsiteY18" fmla="*/ 240005 h 4939827"/>
              <a:gd name="connsiteX19" fmla="*/ 8281371 w 12192000"/>
              <a:gd name="connsiteY19" fmla="*/ 256875 h 4939827"/>
              <a:gd name="connsiteX20" fmla="*/ 8381609 w 12192000"/>
              <a:gd name="connsiteY20" fmla="*/ 240618 h 4939827"/>
              <a:gd name="connsiteX21" fmla="*/ 8406759 w 12192000"/>
              <a:gd name="connsiteY21" fmla="*/ 232517 h 4939827"/>
              <a:gd name="connsiteX22" fmla="*/ 8426506 w 12192000"/>
              <a:gd name="connsiteY22" fmla="*/ 241842 h 4939827"/>
              <a:gd name="connsiteX23" fmla="*/ 8427949 w 12192000"/>
              <a:gd name="connsiteY23" fmla="*/ 240981 h 4939827"/>
              <a:gd name="connsiteX24" fmla="*/ 8441468 w 12192000"/>
              <a:gd name="connsiteY24" fmla="*/ 241157 h 4939827"/>
              <a:gd name="connsiteX25" fmla="*/ 8565757 w 12192000"/>
              <a:gd name="connsiteY25" fmla="*/ 255317 h 4939827"/>
              <a:gd name="connsiteX26" fmla="*/ 8573171 w 12192000"/>
              <a:gd name="connsiteY26" fmla="*/ 258426 h 4939827"/>
              <a:gd name="connsiteX27" fmla="*/ 8573548 w 12192000"/>
              <a:gd name="connsiteY27" fmla="*/ 258241 h 4939827"/>
              <a:gd name="connsiteX28" fmla="*/ 8622021 w 12192000"/>
              <a:gd name="connsiteY28" fmla="*/ 261028 h 4939827"/>
              <a:gd name="connsiteX29" fmla="*/ 8672650 w 12192000"/>
              <a:gd name="connsiteY29" fmla="*/ 254821 h 4939827"/>
              <a:gd name="connsiteX30" fmla="*/ 8785543 w 12192000"/>
              <a:gd name="connsiteY30" fmla="*/ 263406 h 4939827"/>
              <a:gd name="connsiteX31" fmla="*/ 8830588 w 12192000"/>
              <a:gd name="connsiteY31" fmla="*/ 265483 h 4939827"/>
              <a:gd name="connsiteX32" fmla="*/ 8905142 w 12192000"/>
              <a:gd name="connsiteY32" fmla="*/ 264958 h 4939827"/>
              <a:gd name="connsiteX33" fmla="*/ 8968582 w 12192000"/>
              <a:gd name="connsiteY33" fmla="*/ 262728 h 4939827"/>
              <a:gd name="connsiteX34" fmla="*/ 8972994 w 12192000"/>
              <a:gd name="connsiteY34" fmla="*/ 263284 h 4939827"/>
              <a:gd name="connsiteX35" fmla="*/ 9004605 w 12192000"/>
              <a:gd name="connsiteY35" fmla="*/ 258041 h 4939827"/>
              <a:gd name="connsiteX36" fmla="*/ 9016165 w 12192000"/>
              <a:gd name="connsiteY36" fmla="*/ 261258 h 4939827"/>
              <a:gd name="connsiteX37" fmla="*/ 9043297 w 12192000"/>
              <a:gd name="connsiteY37" fmla="*/ 281547 h 4939827"/>
              <a:gd name="connsiteX38" fmla="*/ 9048315 w 12192000"/>
              <a:gd name="connsiteY38" fmla="*/ 279264 h 4939827"/>
              <a:gd name="connsiteX39" fmla="*/ 9054706 w 12192000"/>
              <a:gd name="connsiteY39" fmla="*/ 278538 h 4939827"/>
              <a:gd name="connsiteX40" fmla="*/ 9070919 w 12192000"/>
              <a:gd name="connsiteY40" fmla="*/ 281810 h 4939827"/>
              <a:gd name="connsiteX41" fmla="*/ 9076813 w 12192000"/>
              <a:gd name="connsiteY41" fmla="*/ 283909 h 4939827"/>
              <a:gd name="connsiteX42" fmla="*/ 9085871 w 12192000"/>
              <a:gd name="connsiteY42" fmla="*/ 285133 h 4939827"/>
              <a:gd name="connsiteX43" fmla="*/ 9086159 w 12192000"/>
              <a:gd name="connsiteY43" fmla="*/ 284887 h 4939827"/>
              <a:gd name="connsiteX44" fmla="*/ 9134606 w 12192000"/>
              <a:gd name="connsiteY44" fmla="*/ 288168 h 4939827"/>
              <a:gd name="connsiteX45" fmla="*/ 9195590 w 12192000"/>
              <a:gd name="connsiteY45" fmla="*/ 279568 h 4939827"/>
              <a:gd name="connsiteX46" fmla="*/ 9219336 w 12192000"/>
              <a:gd name="connsiteY46" fmla="*/ 278133 h 4939827"/>
              <a:gd name="connsiteX47" fmla="*/ 9232362 w 12192000"/>
              <a:gd name="connsiteY47" fmla="*/ 275894 h 4939827"/>
              <a:gd name="connsiteX48" fmla="*/ 9283638 w 12192000"/>
              <a:gd name="connsiteY48" fmla="*/ 299924 h 4939827"/>
              <a:gd name="connsiteX49" fmla="*/ 9371484 w 12192000"/>
              <a:gd name="connsiteY49" fmla="*/ 329634 h 4939827"/>
              <a:gd name="connsiteX50" fmla="*/ 9404829 w 12192000"/>
              <a:gd name="connsiteY50" fmla="*/ 339038 h 4939827"/>
              <a:gd name="connsiteX51" fmla="*/ 9427021 w 12192000"/>
              <a:gd name="connsiteY51" fmla="*/ 358784 h 4939827"/>
              <a:gd name="connsiteX52" fmla="*/ 9670844 w 12192000"/>
              <a:gd name="connsiteY52" fmla="*/ 405128 h 4939827"/>
              <a:gd name="connsiteX53" fmla="*/ 9816083 w 12192000"/>
              <a:gd name="connsiteY53" fmla="*/ 416573 h 4939827"/>
              <a:gd name="connsiteX54" fmla="*/ 9936741 w 12192000"/>
              <a:gd name="connsiteY54" fmla="*/ 437044 h 4939827"/>
              <a:gd name="connsiteX55" fmla="*/ 10050093 w 12192000"/>
              <a:gd name="connsiteY55" fmla="*/ 443783 h 4939827"/>
              <a:gd name="connsiteX56" fmla="*/ 10130090 w 12192000"/>
              <a:gd name="connsiteY56" fmla="*/ 459520 h 4939827"/>
              <a:gd name="connsiteX57" fmla="*/ 10173456 w 12192000"/>
              <a:gd name="connsiteY57" fmla="*/ 457749 h 4939827"/>
              <a:gd name="connsiteX58" fmla="*/ 10218232 w 12192000"/>
              <a:gd name="connsiteY58" fmla="*/ 459820 h 4939827"/>
              <a:gd name="connsiteX59" fmla="*/ 10354176 w 12192000"/>
              <a:gd name="connsiteY59" fmla="*/ 471377 h 4939827"/>
              <a:gd name="connsiteX60" fmla="*/ 10430681 w 12192000"/>
              <a:gd name="connsiteY60" fmla="*/ 481226 h 4939827"/>
              <a:gd name="connsiteX61" fmla="*/ 10478169 w 12192000"/>
              <a:gd name="connsiteY61" fmla="*/ 481774 h 4939827"/>
              <a:gd name="connsiteX62" fmla="*/ 10540907 w 12192000"/>
              <a:gd name="connsiteY62" fmla="*/ 485607 h 4939827"/>
              <a:gd name="connsiteX63" fmla="*/ 10614941 w 12192000"/>
              <a:gd name="connsiteY63" fmla="*/ 487592 h 4939827"/>
              <a:gd name="connsiteX64" fmla="*/ 10674098 w 12192000"/>
              <a:gd name="connsiteY64" fmla="*/ 521656 h 4939827"/>
              <a:gd name="connsiteX65" fmla="*/ 10874834 w 12192000"/>
              <a:gd name="connsiteY65" fmla="*/ 574867 h 4939827"/>
              <a:gd name="connsiteX66" fmla="*/ 10944981 w 12192000"/>
              <a:gd name="connsiteY66" fmla="*/ 615042 h 4939827"/>
              <a:gd name="connsiteX67" fmla="*/ 11006376 w 12192000"/>
              <a:gd name="connsiteY67" fmla="*/ 645957 h 4939827"/>
              <a:gd name="connsiteX68" fmla="*/ 11076308 w 12192000"/>
              <a:gd name="connsiteY68" fmla="*/ 675698 h 4939827"/>
              <a:gd name="connsiteX69" fmla="*/ 11148789 w 12192000"/>
              <a:gd name="connsiteY69" fmla="*/ 685041 h 4939827"/>
              <a:gd name="connsiteX70" fmla="*/ 11249129 w 12192000"/>
              <a:gd name="connsiteY70" fmla="*/ 684218 h 4939827"/>
              <a:gd name="connsiteX71" fmla="*/ 11299915 w 12192000"/>
              <a:gd name="connsiteY71" fmla="*/ 692177 h 4939827"/>
              <a:gd name="connsiteX72" fmla="*/ 11386973 w 12192000"/>
              <a:gd name="connsiteY72" fmla="*/ 708209 h 4939827"/>
              <a:gd name="connsiteX73" fmla="*/ 11500105 w 12192000"/>
              <a:gd name="connsiteY73" fmla="*/ 735014 h 4939827"/>
              <a:gd name="connsiteX74" fmla="*/ 11621735 w 12192000"/>
              <a:gd name="connsiteY74" fmla="*/ 789584 h 4939827"/>
              <a:gd name="connsiteX75" fmla="*/ 11691200 w 12192000"/>
              <a:gd name="connsiteY75" fmla="*/ 867902 h 4939827"/>
              <a:gd name="connsiteX76" fmla="*/ 11819427 w 12192000"/>
              <a:gd name="connsiteY76" fmla="*/ 911634 h 4939827"/>
              <a:gd name="connsiteX77" fmla="*/ 11969720 w 12192000"/>
              <a:gd name="connsiteY77" fmla="*/ 964737 h 4939827"/>
              <a:gd name="connsiteX78" fmla="*/ 12055766 w 12192000"/>
              <a:gd name="connsiteY78" fmla="*/ 991268 h 4939827"/>
              <a:gd name="connsiteX79" fmla="*/ 12171539 w 12192000"/>
              <a:gd name="connsiteY79" fmla="*/ 995427 h 4939827"/>
              <a:gd name="connsiteX80" fmla="*/ 12187831 w 12192000"/>
              <a:gd name="connsiteY80" fmla="*/ 996580 h 4939827"/>
              <a:gd name="connsiteX81" fmla="*/ 12192000 w 12192000"/>
              <a:gd name="connsiteY81" fmla="*/ 996726 h 4939827"/>
              <a:gd name="connsiteX82" fmla="*/ 12192000 w 12192000"/>
              <a:gd name="connsiteY82" fmla="*/ 4939827 h 4939827"/>
              <a:gd name="connsiteX83" fmla="*/ 0 w 12192000"/>
              <a:gd name="connsiteY83" fmla="*/ 4939827 h 4939827"/>
              <a:gd name="connsiteX84" fmla="*/ 0 w 12192000"/>
              <a:gd name="connsiteY84" fmla="*/ 512043 h 4939827"/>
              <a:gd name="connsiteX85" fmla="*/ 7381 w 12192000"/>
              <a:gd name="connsiteY85" fmla="*/ 512580 h 4939827"/>
              <a:gd name="connsiteX86" fmla="*/ 100029 w 12192000"/>
              <a:gd name="connsiteY86" fmla="*/ 504758 h 4939827"/>
              <a:gd name="connsiteX87" fmla="*/ 155244 w 12192000"/>
              <a:gd name="connsiteY87" fmla="*/ 525130 h 4939827"/>
              <a:gd name="connsiteX88" fmla="*/ 254366 w 12192000"/>
              <a:gd name="connsiteY88" fmla="*/ 534449 h 4939827"/>
              <a:gd name="connsiteX89" fmla="*/ 447292 w 12192000"/>
              <a:gd name="connsiteY89" fmla="*/ 542725 h 4939827"/>
              <a:gd name="connsiteX90" fmla="*/ 628105 w 12192000"/>
              <a:gd name="connsiteY90" fmla="*/ 547853 h 4939827"/>
              <a:gd name="connsiteX91" fmla="*/ 783146 w 12192000"/>
              <a:gd name="connsiteY91" fmla="*/ 591799 h 4939827"/>
              <a:gd name="connsiteX92" fmla="*/ 1043676 w 12192000"/>
              <a:gd name="connsiteY92" fmla="*/ 591887 h 4939827"/>
              <a:gd name="connsiteX93" fmla="*/ 1281816 w 12192000"/>
              <a:gd name="connsiteY93" fmla="*/ 520946 h 4939827"/>
              <a:gd name="connsiteX94" fmla="*/ 1486347 w 12192000"/>
              <a:gd name="connsiteY94" fmla="*/ 487310 h 4939827"/>
              <a:gd name="connsiteX95" fmla="*/ 1568079 w 12192000"/>
              <a:gd name="connsiteY95" fmla="*/ 462531 h 4939827"/>
              <a:gd name="connsiteX96" fmla="*/ 1622516 w 12192000"/>
              <a:gd name="connsiteY96" fmla="*/ 466058 h 4939827"/>
              <a:gd name="connsiteX97" fmla="*/ 1655457 w 12192000"/>
              <a:gd name="connsiteY97" fmla="*/ 465359 h 4939827"/>
              <a:gd name="connsiteX98" fmla="*/ 1717454 w 12192000"/>
              <a:gd name="connsiteY98" fmla="*/ 417203 h 4939827"/>
              <a:gd name="connsiteX99" fmla="*/ 1913794 w 12192000"/>
              <a:gd name="connsiteY99" fmla="*/ 365255 h 4939827"/>
              <a:gd name="connsiteX100" fmla="*/ 2129762 w 12192000"/>
              <a:gd name="connsiteY100" fmla="*/ 367832 h 4939827"/>
              <a:gd name="connsiteX101" fmla="*/ 2376970 w 12192000"/>
              <a:gd name="connsiteY101" fmla="*/ 350129 h 4939827"/>
              <a:gd name="connsiteX102" fmla="*/ 2480155 w 12192000"/>
              <a:gd name="connsiteY102" fmla="*/ 359227 h 4939827"/>
              <a:gd name="connsiteX103" fmla="*/ 2586782 w 12192000"/>
              <a:gd name="connsiteY103" fmla="*/ 339352 h 4939827"/>
              <a:gd name="connsiteX104" fmla="*/ 2679617 w 12192000"/>
              <a:gd name="connsiteY104" fmla="*/ 305383 h 4939827"/>
              <a:gd name="connsiteX105" fmla="*/ 2788947 w 12192000"/>
              <a:gd name="connsiteY105" fmla="*/ 250375 h 4939827"/>
              <a:gd name="connsiteX106" fmla="*/ 2965530 w 12192000"/>
              <a:gd name="connsiteY106" fmla="*/ 245958 h 4939827"/>
              <a:gd name="connsiteX107" fmla="*/ 3103677 w 12192000"/>
              <a:gd name="connsiteY107" fmla="*/ 209527 h 4939827"/>
              <a:gd name="connsiteX108" fmla="*/ 3126759 w 12192000"/>
              <a:gd name="connsiteY108" fmla="*/ 211226 h 4939827"/>
              <a:gd name="connsiteX109" fmla="*/ 3164020 w 12192000"/>
              <a:gd name="connsiteY109" fmla="*/ 212779 h 4939827"/>
              <a:gd name="connsiteX110" fmla="*/ 3285019 w 12192000"/>
              <a:gd name="connsiteY110" fmla="*/ 220535 h 4939827"/>
              <a:gd name="connsiteX111" fmla="*/ 3365154 w 12192000"/>
              <a:gd name="connsiteY111" fmla="*/ 226416 h 4939827"/>
              <a:gd name="connsiteX112" fmla="*/ 3367507 w 12192000"/>
              <a:gd name="connsiteY112" fmla="*/ 225416 h 4939827"/>
              <a:gd name="connsiteX113" fmla="*/ 3387567 w 12192000"/>
              <a:gd name="connsiteY113" fmla="*/ 227103 h 4939827"/>
              <a:gd name="connsiteX114" fmla="*/ 3498001 w 12192000"/>
              <a:gd name="connsiteY114" fmla="*/ 231941 h 4939827"/>
              <a:gd name="connsiteX115" fmla="*/ 3561557 w 12192000"/>
              <a:gd name="connsiteY115" fmla="*/ 228095 h 4939827"/>
              <a:gd name="connsiteX116" fmla="*/ 3611920 w 12192000"/>
              <a:gd name="connsiteY116" fmla="*/ 218094 h 4939827"/>
              <a:gd name="connsiteX117" fmla="*/ 3620528 w 12192000"/>
              <a:gd name="connsiteY117" fmla="*/ 218788 h 4939827"/>
              <a:gd name="connsiteX118" fmla="*/ 3620766 w 12192000"/>
              <a:gd name="connsiteY118" fmla="*/ 218511 h 4939827"/>
              <a:gd name="connsiteX119" fmla="*/ 3629977 w 12192000"/>
              <a:gd name="connsiteY119" fmla="*/ 218664 h 4939827"/>
              <a:gd name="connsiteX120" fmla="*/ 3636217 w 12192000"/>
              <a:gd name="connsiteY120" fmla="*/ 220048 h 4939827"/>
              <a:gd name="connsiteX121" fmla="*/ 3709484 w 12192000"/>
              <a:gd name="connsiteY121" fmla="*/ 186927 h 4939827"/>
              <a:gd name="connsiteX122" fmla="*/ 3761342 w 12192000"/>
              <a:gd name="connsiteY122" fmla="*/ 177474 h 4939827"/>
              <a:gd name="connsiteX123" fmla="*/ 3799748 w 12192000"/>
              <a:gd name="connsiteY123" fmla="*/ 167154 h 4939827"/>
              <a:gd name="connsiteX124" fmla="*/ 3922756 w 12192000"/>
              <a:gd name="connsiteY124" fmla="*/ 194044 h 4939827"/>
              <a:gd name="connsiteX125" fmla="*/ 4028476 w 12192000"/>
              <a:gd name="connsiteY125" fmla="*/ 223679 h 4939827"/>
              <a:gd name="connsiteX126" fmla="*/ 4191582 w 12192000"/>
              <a:gd name="connsiteY126" fmla="*/ 238952 h 4939827"/>
              <a:gd name="connsiteX127" fmla="*/ 4251024 w 12192000"/>
              <a:gd name="connsiteY127" fmla="*/ 240874 h 4939827"/>
              <a:gd name="connsiteX128" fmla="*/ 4355275 w 12192000"/>
              <a:gd name="connsiteY128" fmla="*/ 260205 h 4939827"/>
              <a:gd name="connsiteX129" fmla="*/ 4423807 w 12192000"/>
              <a:gd name="connsiteY129" fmla="*/ 270366 h 4939827"/>
              <a:gd name="connsiteX130" fmla="*/ 4558432 w 12192000"/>
              <a:gd name="connsiteY130" fmla="*/ 269194 h 4939827"/>
              <a:gd name="connsiteX131" fmla="*/ 4635061 w 12192000"/>
              <a:gd name="connsiteY131" fmla="*/ 280682 h 4939827"/>
              <a:gd name="connsiteX132" fmla="*/ 4807427 w 12192000"/>
              <a:gd name="connsiteY132" fmla="*/ 276835 h 4939827"/>
              <a:gd name="connsiteX133" fmla="*/ 5028933 w 12192000"/>
              <a:gd name="connsiteY133" fmla="*/ 183887 h 4939827"/>
              <a:gd name="connsiteX134" fmla="*/ 5093642 w 12192000"/>
              <a:gd name="connsiteY134" fmla="*/ 177214 h 4939827"/>
              <a:gd name="connsiteX135" fmla="*/ 5102642 w 12192000"/>
              <a:gd name="connsiteY135" fmla="*/ 186816 h 4939827"/>
              <a:gd name="connsiteX136" fmla="*/ 5193590 w 12192000"/>
              <a:gd name="connsiteY136" fmla="*/ 156458 h 4939827"/>
              <a:gd name="connsiteX137" fmla="*/ 5323922 w 12192000"/>
              <a:gd name="connsiteY137" fmla="*/ 146332 h 4939827"/>
              <a:gd name="connsiteX138" fmla="*/ 5421860 w 12192000"/>
              <a:gd name="connsiteY138" fmla="*/ 167298 h 4939827"/>
              <a:gd name="connsiteX139" fmla="*/ 5476948 w 12192000"/>
              <a:gd name="connsiteY139" fmla="*/ 173249 h 4939827"/>
              <a:gd name="connsiteX140" fmla="*/ 5516842 w 12192000"/>
              <a:gd name="connsiteY140" fmla="*/ 184018 h 4939827"/>
              <a:gd name="connsiteX141" fmla="*/ 5619415 w 12192000"/>
              <a:gd name="connsiteY141" fmla="*/ 176781 h 4939827"/>
              <a:gd name="connsiteX142" fmla="*/ 5789867 w 12192000"/>
              <a:gd name="connsiteY142" fmla="*/ 150304 h 4939827"/>
              <a:gd name="connsiteX143" fmla="*/ 5825953 w 12192000"/>
              <a:gd name="connsiteY143" fmla="*/ 147907 h 4939827"/>
              <a:gd name="connsiteX144" fmla="*/ 5856168 w 12192000"/>
              <a:gd name="connsiteY144" fmla="*/ 158719 h 4939827"/>
              <a:gd name="connsiteX145" fmla="*/ 5862476 w 12192000"/>
              <a:gd name="connsiteY145" fmla="*/ 172447 h 4939827"/>
              <a:gd name="connsiteX146" fmla="*/ 5882195 w 12192000"/>
              <a:gd name="connsiteY146" fmla="*/ 173195 h 4939827"/>
              <a:gd name="connsiteX147" fmla="*/ 5952585 w 12192000"/>
              <a:gd name="connsiteY147" fmla="*/ 161012 h 4939827"/>
              <a:gd name="connsiteX148" fmla="*/ 6001964 w 12192000"/>
              <a:gd name="connsiteY148" fmla="*/ 154786 h 4939827"/>
              <a:gd name="connsiteX149" fmla="*/ 6184207 w 12192000"/>
              <a:gd name="connsiteY149" fmla="*/ 132658 h 4939827"/>
              <a:gd name="connsiteX150" fmla="*/ 6415830 w 12192000"/>
              <a:gd name="connsiteY150" fmla="*/ 136006 h 4939827"/>
              <a:gd name="connsiteX151" fmla="*/ 6756965 w 12192000"/>
              <a:gd name="connsiteY151" fmla="*/ 57636 h 4939827"/>
              <a:gd name="connsiteX152" fmla="*/ 6819400 w 12192000"/>
              <a:gd name="connsiteY152" fmla="*/ 30742 h 4939827"/>
              <a:gd name="connsiteX153" fmla="*/ 6986370 w 12192000"/>
              <a:gd name="connsiteY153" fmla="*/ 12659 h 4939827"/>
              <a:gd name="connsiteX154" fmla="*/ 6989536 w 12192000"/>
              <a:gd name="connsiteY154" fmla="*/ 14528 h 4939827"/>
              <a:gd name="connsiteX155" fmla="*/ 7015933 w 12192000"/>
              <a:gd name="connsiteY155" fmla="*/ 9653 h 4939827"/>
              <a:gd name="connsiteX156" fmla="*/ 7020592 w 12192000"/>
              <a:gd name="connsiteY156" fmla="*/ 1651 h 4939827"/>
              <a:gd name="connsiteX157" fmla="*/ 7025905 w 12192000"/>
              <a:gd name="connsiteY157" fmla="*/ 0 h 4939827"/>
              <a:gd name="connsiteX0" fmla="*/ 7025905 w 12192000"/>
              <a:gd name="connsiteY0" fmla="*/ 0 h 4939827"/>
              <a:gd name="connsiteX1" fmla="*/ 7032579 w 12192000"/>
              <a:gd name="connsiteY1" fmla="*/ 2808 h 4939827"/>
              <a:gd name="connsiteX2" fmla="*/ 7079505 w 12192000"/>
              <a:gd name="connsiteY2" fmla="*/ 12971 h 4939827"/>
              <a:gd name="connsiteX3" fmla="*/ 7158791 w 12192000"/>
              <a:gd name="connsiteY3" fmla="*/ 12462 h 4939827"/>
              <a:gd name="connsiteX4" fmla="*/ 7233338 w 12192000"/>
              <a:gd name="connsiteY4" fmla="*/ 24846 h 4939827"/>
              <a:gd name="connsiteX5" fmla="*/ 7259791 w 12192000"/>
              <a:gd name="connsiteY5" fmla="*/ 29557 h 4939827"/>
              <a:gd name="connsiteX6" fmla="*/ 7263923 w 12192000"/>
              <a:gd name="connsiteY6" fmla="*/ 35029 h 4939827"/>
              <a:gd name="connsiteX7" fmla="*/ 7281549 w 12192000"/>
              <a:gd name="connsiteY7" fmla="*/ 39654 h 4939827"/>
              <a:gd name="connsiteX8" fmla="*/ 7374735 w 12192000"/>
              <a:gd name="connsiteY8" fmla="*/ 65326 h 4939827"/>
              <a:gd name="connsiteX9" fmla="*/ 7376078 w 12192000"/>
              <a:gd name="connsiteY9" fmla="*/ 63849 h 4939827"/>
              <a:gd name="connsiteX10" fmla="*/ 7402026 w 12192000"/>
              <a:gd name="connsiteY10" fmla="*/ 60308 h 4939827"/>
              <a:gd name="connsiteX11" fmla="*/ 7415091 w 12192000"/>
              <a:gd name="connsiteY11" fmla="*/ 77403 h 4939827"/>
              <a:gd name="connsiteX12" fmla="*/ 7488682 w 12192000"/>
              <a:gd name="connsiteY12" fmla="*/ 83440 h 4939827"/>
              <a:gd name="connsiteX13" fmla="*/ 7732750 w 12192000"/>
              <a:gd name="connsiteY13" fmla="*/ 145456 h 4939827"/>
              <a:gd name="connsiteX14" fmla="*/ 7785900 w 12192000"/>
              <a:gd name="connsiteY14" fmla="*/ 154493 h 4939827"/>
              <a:gd name="connsiteX15" fmla="*/ 7952584 w 12192000"/>
              <a:gd name="connsiteY15" fmla="*/ 170181 h 4939827"/>
              <a:gd name="connsiteX16" fmla="*/ 8058681 w 12192000"/>
              <a:gd name="connsiteY16" fmla="*/ 219431 h 4939827"/>
              <a:gd name="connsiteX17" fmla="*/ 8126175 w 12192000"/>
              <a:gd name="connsiteY17" fmla="*/ 240005 h 4939827"/>
              <a:gd name="connsiteX18" fmla="*/ 8281371 w 12192000"/>
              <a:gd name="connsiteY18" fmla="*/ 256875 h 4939827"/>
              <a:gd name="connsiteX19" fmla="*/ 8381609 w 12192000"/>
              <a:gd name="connsiteY19" fmla="*/ 240618 h 4939827"/>
              <a:gd name="connsiteX20" fmla="*/ 8406759 w 12192000"/>
              <a:gd name="connsiteY20" fmla="*/ 232517 h 4939827"/>
              <a:gd name="connsiteX21" fmla="*/ 8426506 w 12192000"/>
              <a:gd name="connsiteY21" fmla="*/ 241842 h 4939827"/>
              <a:gd name="connsiteX22" fmla="*/ 8427949 w 12192000"/>
              <a:gd name="connsiteY22" fmla="*/ 240981 h 4939827"/>
              <a:gd name="connsiteX23" fmla="*/ 8441468 w 12192000"/>
              <a:gd name="connsiteY23" fmla="*/ 241157 h 4939827"/>
              <a:gd name="connsiteX24" fmla="*/ 8565757 w 12192000"/>
              <a:gd name="connsiteY24" fmla="*/ 255317 h 4939827"/>
              <a:gd name="connsiteX25" fmla="*/ 8573171 w 12192000"/>
              <a:gd name="connsiteY25" fmla="*/ 258426 h 4939827"/>
              <a:gd name="connsiteX26" fmla="*/ 8573548 w 12192000"/>
              <a:gd name="connsiteY26" fmla="*/ 258241 h 4939827"/>
              <a:gd name="connsiteX27" fmla="*/ 8622021 w 12192000"/>
              <a:gd name="connsiteY27" fmla="*/ 261028 h 4939827"/>
              <a:gd name="connsiteX28" fmla="*/ 8672650 w 12192000"/>
              <a:gd name="connsiteY28" fmla="*/ 254821 h 4939827"/>
              <a:gd name="connsiteX29" fmla="*/ 8785543 w 12192000"/>
              <a:gd name="connsiteY29" fmla="*/ 263406 h 4939827"/>
              <a:gd name="connsiteX30" fmla="*/ 8830588 w 12192000"/>
              <a:gd name="connsiteY30" fmla="*/ 265483 h 4939827"/>
              <a:gd name="connsiteX31" fmla="*/ 8905142 w 12192000"/>
              <a:gd name="connsiteY31" fmla="*/ 264958 h 4939827"/>
              <a:gd name="connsiteX32" fmla="*/ 8968582 w 12192000"/>
              <a:gd name="connsiteY32" fmla="*/ 262728 h 4939827"/>
              <a:gd name="connsiteX33" fmla="*/ 8972994 w 12192000"/>
              <a:gd name="connsiteY33" fmla="*/ 263284 h 4939827"/>
              <a:gd name="connsiteX34" fmla="*/ 9004605 w 12192000"/>
              <a:gd name="connsiteY34" fmla="*/ 258041 h 4939827"/>
              <a:gd name="connsiteX35" fmla="*/ 9016165 w 12192000"/>
              <a:gd name="connsiteY35" fmla="*/ 261258 h 4939827"/>
              <a:gd name="connsiteX36" fmla="*/ 9043297 w 12192000"/>
              <a:gd name="connsiteY36" fmla="*/ 281547 h 4939827"/>
              <a:gd name="connsiteX37" fmla="*/ 9048315 w 12192000"/>
              <a:gd name="connsiteY37" fmla="*/ 279264 h 4939827"/>
              <a:gd name="connsiteX38" fmla="*/ 9054706 w 12192000"/>
              <a:gd name="connsiteY38" fmla="*/ 278538 h 4939827"/>
              <a:gd name="connsiteX39" fmla="*/ 9070919 w 12192000"/>
              <a:gd name="connsiteY39" fmla="*/ 281810 h 4939827"/>
              <a:gd name="connsiteX40" fmla="*/ 9076813 w 12192000"/>
              <a:gd name="connsiteY40" fmla="*/ 283909 h 4939827"/>
              <a:gd name="connsiteX41" fmla="*/ 9085871 w 12192000"/>
              <a:gd name="connsiteY41" fmla="*/ 285133 h 4939827"/>
              <a:gd name="connsiteX42" fmla="*/ 9086159 w 12192000"/>
              <a:gd name="connsiteY42" fmla="*/ 284887 h 4939827"/>
              <a:gd name="connsiteX43" fmla="*/ 9134606 w 12192000"/>
              <a:gd name="connsiteY43" fmla="*/ 288168 h 4939827"/>
              <a:gd name="connsiteX44" fmla="*/ 9195590 w 12192000"/>
              <a:gd name="connsiteY44" fmla="*/ 279568 h 4939827"/>
              <a:gd name="connsiteX45" fmla="*/ 9219336 w 12192000"/>
              <a:gd name="connsiteY45" fmla="*/ 278133 h 4939827"/>
              <a:gd name="connsiteX46" fmla="*/ 9232362 w 12192000"/>
              <a:gd name="connsiteY46" fmla="*/ 275894 h 4939827"/>
              <a:gd name="connsiteX47" fmla="*/ 9283638 w 12192000"/>
              <a:gd name="connsiteY47" fmla="*/ 299924 h 4939827"/>
              <a:gd name="connsiteX48" fmla="*/ 9371484 w 12192000"/>
              <a:gd name="connsiteY48" fmla="*/ 329634 h 4939827"/>
              <a:gd name="connsiteX49" fmla="*/ 9404829 w 12192000"/>
              <a:gd name="connsiteY49" fmla="*/ 339038 h 4939827"/>
              <a:gd name="connsiteX50" fmla="*/ 9427021 w 12192000"/>
              <a:gd name="connsiteY50" fmla="*/ 358784 h 4939827"/>
              <a:gd name="connsiteX51" fmla="*/ 9670844 w 12192000"/>
              <a:gd name="connsiteY51" fmla="*/ 405128 h 4939827"/>
              <a:gd name="connsiteX52" fmla="*/ 9816083 w 12192000"/>
              <a:gd name="connsiteY52" fmla="*/ 416573 h 4939827"/>
              <a:gd name="connsiteX53" fmla="*/ 9936741 w 12192000"/>
              <a:gd name="connsiteY53" fmla="*/ 437044 h 4939827"/>
              <a:gd name="connsiteX54" fmla="*/ 10050093 w 12192000"/>
              <a:gd name="connsiteY54" fmla="*/ 443783 h 4939827"/>
              <a:gd name="connsiteX55" fmla="*/ 10130090 w 12192000"/>
              <a:gd name="connsiteY55" fmla="*/ 459520 h 4939827"/>
              <a:gd name="connsiteX56" fmla="*/ 10173456 w 12192000"/>
              <a:gd name="connsiteY56" fmla="*/ 457749 h 4939827"/>
              <a:gd name="connsiteX57" fmla="*/ 10218232 w 12192000"/>
              <a:gd name="connsiteY57" fmla="*/ 459820 h 4939827"/>
              <a:gd name="connsiteX58" fmla="*/ 10354176 w 12192000"/>
              <a:gd name="connsiteY58" fmla="*/ 471377 h 4939827"/>
              <a:gd name="connsiteX59" fmla="*/ 10430681 w 12192000"/>
              <a:gd name="connsiteY59" fmla="*/ 481226 h 4939827"/>
              <a:gd name="connsiteX60" fmla="*/ 10478169 w 12192000"/>
              <a:gd name="connsiteY60" fmla="*/ 481774 h 4939827"/>
              <a:gd name="connsiteX61" fmla="*/ 10540907 w 12192000"/>
              <a:gd name="connsiteY61" fmla="*/ 485607 h 4939827"/>
              <a:gd name="connsiteX62" fmla="*/ 10614941 w 12192000"/>
              <a:gd name="connsiteY62" fmla="*/ 487592 h 4939827"/>
              <a:gd name="connsiteX63" fmla="*/ 10674098 w 12192000"/>
              <a:gd name="connsiteY63" fmla="*/ 521656 h 4939827"/>
              <a:gd name="connsiteX64" fmla="*/ 10874834 w 12192000"/>
              <a:gd name="connsiteY64" fmla="*/ 574867 h 4939827"/>
              <a:gd name="connsiteX65" fmla="*/ 10944981 w 12192000"/>
              <a:gd name="connsiteY65" fmla="*/ 615042 h 4939827"/>
              <a:gd name="connsiteX66" fmla="*/ 11006376 w 12192000"/>
              <a:gd name="connsiteY66" fmla="*/ 645957 h 4939827"/>
              <a:gd name="connsiteX67" fmla="*/ 11076308 w 12192000"/>
              <a:gd name="connsiteY67" fmla="*/ 675698 h 4939827"/>
              <a:gd name="connsiteX68" fmla="*/ 11148789 w 12192000"/>
              <a:gd name="connsiteY68" fmla="*/ 685041 h 4939827"/>
              <a:gd name="connsiteX69" fmla="*/ 11249129 w 12192000"/>
              <a:gd name="connsiteY69" fmla="*/ 684218 h 4939827"/>
              <a:gd name="connsiteX70" fmla="*/ 11299915 w 12192000"/>
              <a:gd name="connsiteY70" fmla="*/ 692177 h 4939827"/>
              <a:gd name="connsiteX71" fmla="*/ 11386973 w 12192000"/>
              <a:gd name="connsiteY71" fmla="*/ 708209 h 4939827"/>
              <a:gd name="connsiteX72" fmla="*/ 11500105 w 12192000"/>
              <a:gd name="connsiteY72" fmla="*/ 735014 h 4939827"/>
              <a:gd name="connsiteX73" fmla="*/ 11621735 w 12192000"/>
              <a:gd name="connsiteY73" fmla="*/ 789584 h 4939827"/>
              <a:gd name="connsiteX74" fmla="*/ 11691200 w 12192000"/>
              <a:gd name="connsiteY74" fmla="*/ 867902 h 4939827"/>
              <a:gd name="connsiteX75" fmla="*/ 11819427 w 12192000"/>
              <a:gd name="connsiteY75" fmla="*/ 911634 h 4939827"/>
              <a:gd name="connsiteX76" fmla="*/ 11969720 w 12192000"/>
              <a:gd name="connsiteY76" fmla="*/ 964737 h 4939827"/>
              <a:gd name="connsiteX77" fmla="*/ 12055766 w 12192000"/>
              <a:gd name="connsiteY77" fmla="*/ 991268 h 4939827"/>
              <a:gd name="connsiteX78" fmla="*/ 12171539 w 12192000"/>
              <a:gd name="connsiteY78" fmla="*/ 995427 h 4939827"/>
              <a:gd name="connsiteX79" fmla="*/ 12187831 w 12192000"/>
              <a:gd name="connsiteY79" fmla="*/ 996580 h 4939827"/>
              <a:gd name="connsiteX80" fmla="*/ 12192000 w 12192000"/>
              <a:gd name="connsiteY80" fmla="*/ 996726 h 4939827"/>
              <a:gd name="connsiteX81" fmla="*/ 12192000 w 12192000"/>
              <a:gd name="connsiteY81" fmla="*/ 4939827 h 4939827"/>
              <a:gd name="connsiteX82" fmla="*/ 0 w 12192000"/>
              <a:gd name="connsiteY82" fmla="*/ 4939827 h 4939827"/>
              <a:gd name="connsiteX83" fmla="*/ 0 w 12192000"/>
              <a:gd name="connsiteY83" fmla="*/ 512043 h 4939827"/>
              <a:gd name="connsiteX84" fmla="*/ 7381 w 12192000"/>
              <a:gd name="connsiteY84" fmla="*/ 512580 h 4939827"/>
              <a:gd name="connsiteX85" fmla="*/ 100029 w 12192000"/>
              <a:gd name="connsiteY85" fmla="*/ 504758 h 4939827"/>
              <a:gd name="connsiteX86" fmla="*/ 155244 w 12192000"/>
              <a:gd name="connsiteY86" fmla="*/ 525130 h 4939827"/>
              <a:gd name="connsiteX87" fmla="*/ 254366 w 12192000"/>
              <a:gd name="connsiteY87" fmla="*/ 534449 h 4939827"/>
              <a:gd name="connsiteX88" fmla="*/ 447292 w 12192000"/>
              <a:gd name="connsiteY88" fmla="*/ 542725 h 4939827"/>
              <a:gd name="connsiteX89" fmla="*/ 628105 w 12192000"/>
              <a:gd name="connsiteY89" fmla="*/ 547853 h 4939827"/>
              <a:gd name="connsiteX90" fmla="*/ 783146 w 12192000"/>
              <a:gd name="connsiteY90" fmla="*/ 591799 h 4939827"/>
              <a:gd name="connsiteX91" fmla="*/ 1043676 w 12192000"/>
              <a:gd name="connsiteY91" fmla="*/ 591887 h 4939827"/>
              <a:gd name="connsiteX92" fmla="*/ 1281816 w 12192000"/>
              <a:gd name="connsiteY92" fmla="*/ 520946 h 4939827"/>
              <a:gd name="connsiteX93" fmla="*/ 1486347 w 12192000"/>
              <a:gd name="connsiteY93" fmla="*/ 487310 h 4939827"/>
              <a:gd name="connsiteX94" fmla="*/ 1568079 w 12192000"/>
              <a:gd name="connsiteY94" fmla="*/ 462531 h 4939827"/>
              <a:gd name="connsiteX95" fmla="*/ 1622516 w 12192000"/>
              <a:gd name="connsiteY95" fmla="*/ 466058 h 4939827"/>
              <a:gd name="connsiteX96" fmla="*/ 1655457 w 12192000"/>
              <a:gd name="connsiteY96" fmla="*/ 465359 h 4939827"/>
              <a:gd name="connsiteX97" fmla="*/ 1717454 w 12192000"/>
              <a:gd name="connsiteY97" fmla="*/ 417203 h 4939827"/>
              <a:gd name="connsiteX98" fmla="*/ 1913794 w 12192000"/>
              <a:gd name="connsiteY98" fmla="*/ 365255 h 4939827"/>
              <a:gd name="connsiteX99" fmla="*/ 2129762 w 12192000"/>
              <a:gd name="connsiteY99" fmla="*/ 367832 h 4939827"/>
              <a:gd name="connsiteX100" fmla="*/ 2376970 w 12192000"/>
              <a:gd name="connsiteY100" fmla="*/ 350129 h 4939827"/>
              <a:gd name="connsiteX101" fmla="*/ 2480155 w 12192000"/>
              <a:gd name="connsiteY101" fmla="*/ 359227 h 4939827"/>
              <a:gd name="connsiteX102" fmla="*/ 2586782 w 12192000"/>
              <a:gd name="connsiteY102" fmla="*/ 339352 h 4939827"/>
              <a:gd name="connsiteX103" fmla="*/ 2679617 w 12192000"/>
              <a:gd name="connsiteY103" fmla="*/ 305383 h 4939827"/>
              <a:gd name="connsiteX104" fmla="*/ 2788947 w 12192000"/>
              <a:gd name="connsiteY104" fmla="*/ 250375 h 4939827"/>
              <a:gd name="connsiteX105" fmla="*/ 2965530 w 12192000"/>
              <a:gd name="connsiteY105" fmla="*/ 245958 h 4939827"/>
              <a:gd name="connsiteX106" fmla="*/ 3103677 w 12192000"/>
              <a:gd name="connsiteY106" fmla="*/ 209527 h 4939827"/>
              <a:gd name="connsiteX107" fmla="*/ 3126759 w 12192000"/>
              <a:gd name="connsiteY107" fmla="*/ 211226 h 4939827"/>
              <a:gd name="connsiteX108" fmla="*/ 3164020 w 12192000"/>
              <a:gd name="connsiteY108" fmla="*/ 212779 h 4939827"/>
              <a:gd name="connsiteX109" fmla="*/ 3285019 w 12192000"/>
              <a:gd name="connsiteY109" fmla="*/ 220535 h 4939827"/>
              <a:gd name="connsiteX110" fmla="*/ 3365154 w 12192000"/>
              <a:gd name="connsiteY110" fmla="*/ 226416 h 4939827"/>
              <a:gd name="connsiteX111" fmla="*/ 3367507 w 12192000"/>
              <a:gd name="connsiteY111" fmla="*/ 225416 h 4939827"/>
              <a:gd name="connsiteX112" fmla="*/ 3387567 w 12192000"/>
              <a:gd name="connsiteY112" fmla="*/ 227103 h 4939827"/>
              <a:gd name="connsiteX113" fmla="*/ 3498001 w 12192000"/>
              <a:gd name="connsiteY113" fmla="*/ 231941 h 4939827"/>
              <a:gd name="connsiteX114" fmla="*/ 3561557 w 12192000"/>
              <a:gd name="connsiteY114" fmla="*/ 228095 h 4939827"/>
              <a:gd name="connsiteX115" fmla="*/ 3611920 w 12192000"/>
              <a:gd name="connsiteY115" fmla="*/ 218094 h 4939827"/>
              <a:gd name="connsiteX116" fmla="*/ 3620528 w 12192000"/>
              <a:gd name="connsiteY116" fmla="*/ 218788 h 4939827"/>
              <a:gd name="connsiteX117" fmla="*/ 3620766 w 12192000"/>
              <a:gd name="connsiteY117" fmla="*/ 218511 h 4939827"/>
              <a:gd name="connsiteX118" fmla="*/ 3629977 w 12192000"/>
              <a:gd name="connsiteY118" fmla="*/ 218664 h 4939827"/>
              <a:gd name="connsiteX119" fmla="*/ 3636217 w 12192000"/>
              <a:gd name="connsiteY119" fmla="*/ 220048 h 4939827"/>
              <a:gd name="connsiteX120" fmla="*/ 3709484 w 12192000"/>
              <a:gd name="connsiteY120" fmla="*/ 186927 h 4939827"/>
              <a:gd name="connsiteX121" fmla="*/ 3761342 w 12192000"/>
              <a:gd name="connsiteY121" fmla="*/ 177474 h 4939827"/>
              <a:gd name="connsiteX122" fmla="*/ 3799748 w 12192000"/>
              <a:gd name="connsiteY122" fmla="*/ 167154 h 4939827"/>
              <a:gd name="connsiteX123" fmla="*/ 3922756 w 12192000"/>
              <a:gd name="connsiteY123" fmla="*/ 194044 h 4939827"/>
              <a:gd name="connsiteX124" fmla="*/ 4028476 w 12192000"/>
              <a:gd name="connsiteY124" fmla="*/ 223679 h 4939827"/>
              <a:gd name="connsiteX125" fmla="*/ 4191582 w 12192000"/>
              <a:gd name="connsiteY125" fmla="*/ 238952 h 4939827"/>
              <a:gd name="connsiteX126" fmla="*/ 4251024 w 12192000"/>
              <a:gd name="connsiteY126" fmla="*/ 240874 h 4939827"/>
              <a:gd name="connsiteX127" fmla="*/ 4355275 w 12192000"/>
              <a:gd name="connsiteY127" fmla="*/ 260205 h 4939827"/>
              <a:gd name="connsiteX128" fmla="*/ 4423807 w 12192000"/>
              <a:gd name="connsiteY128" fmla="*/ 270366 h 4939827"/>
              <a:gd name="connsiteX129" fmla="*/ 4558432 w 12192000"/>
              <a:gd name="connsiteY129" fmla="*/ 269194 h 4939827"/>
              <a:gd name="connsiteX130" fmla="*/ 4635061 w 12192000"/>
              <a:gd name="connsiteY130" fmla="*/ 280682 h 4939827"/>
              <a:gd name="connsiteX131" fmla="*/ 4807427 w 12192000"/>
              <a:gd name="connsiteY131" fmla="*/ 276835 h 4939827"/>
              <a:gd name="connsiteX132" fmla="*/ 5028933 w 12192000"/>
              <a:gd name="connsiteY132" fmla="*/ 183887 h 4939827"/>
              <a:gd name="connsiteX133" fmla="*/ 5093642 w 12192000"/>
              <a:gd name="connsiteY133" fmla="*/ 177214 h 4939827"/>
              <a:gd name="connsiteX134" fmla="*/ 5102642 w 12192000"/>
              <a:gd name="connsiteY134" fmla="*/ 186816 h 4939827"/>
              <a:gd name="connsiteX135" fmla="*/ 5193590 w 12192000"/>
              <a:gd name="connsiteY135" fmla="*/ 156458 h 4939827"/>
              <a:gd name="connsiteX136" fmla="*/ 5323922 w 12192000"/>
              <a:gd name="connsiteY136" fmla="*/ 146332 h 4939827"/>
              <a:gd name="connsiteX137" fmla="*/ 5421860 w 12192000"/>
              <a:gd name="connsiteY137" fmla="*/ 167298 h 4939827"/>
              <a:gd name="connsiteX138" fmla="*/ 5476948 w 12192000"/>
              <a:gd name="connsiteY138" fmla="*/ 173249 h 4939827"/>
              <a:gd name="connsiteX139" fmla="*/ 5516842 w 12192000"/>
              <a:gd name="connsiteY139" fmla="*/ 184018 h 4939827"/>
              <a:gd name="connsiteX140" fmla="*/ 5619415 w 12192000"/>
              <a:gd name="connsiteY140" fmla="*/ 176781 h 4939827"/>
              <a:gd name="connsiteX141" fmla="*/ 5789867 w 12192000"/>
              <a:gd name="connsiteY141" fmla="*/ 150304 h 4939827"/>
              <a:gd name="connsiteX142" fmla="*/ 5825953 w 12192000"/>
              <a:gd name="connsiteY142" fmla="*/ 147907 h 4939827"/>
              <a:gd name="connsiteX143" fmla="*/ 5856168 w 12192000"/>
              <a:gd name="connsiteY143" fmla="*/ 158719 h 4939827"/>
              <a:gd name="connsiteX144" fmla="*/ 5862476 w 12192000"/>
              <a:gd name="connsiteY144" fmla="*/ 172447 h 4939827"/>
              <a:gd name="connsiteX145" fmla="*/ 5882195 w 12192000"/>
              <a:gd name="connsiteY145" fmla="*/ 173195 h 4939827"/>
              <a:gd name="connsiteX146" fmla="*/ 5952585 w 12192000"/>
              <a:gd name="connsiteY146" fmla="*/ 161012 h 4939827"/>
              <a:gd name="connsiteX147" fmla="*/ 6001964 w 12192000"/>
              <a:gd name="connsiteY147" fmla="*/ 154786 h 4939827"/>
              <a:gd name="connsiteX148" fmla="*/ 6184207 w 12192000"/>
              <a:gd name="connsiteY148" fmla="*/ 132658 h 4939827"/>
              <a:gd name="connsiteX149" fmla="*/ 6415830 w 12192000"/>
              <a:gd name="connsiteY149" fmla="*/ 136006 h 4939827"/>
              <a:gd name="connsiteX150" fmla="*/ 6756965 w 12192000"/>
              <a:gd name="connsiteY150" fmla="*/ 57636 h 4939827"/>
              <a:gd name="connsiteX151" fmla="*/ 6819400 w 12192000"/>
              <a:gd name="connsiteY151" fmla="*/ 30742 h 4939827"/>
              <a:gd name="connsiteX152" fmla="*/ 6986370 w 12192000"/>
              <a:gd name="connsiteY152" fmla="*/ 12659 h 4939827"/>
              <a:gd name="connsiteX153" fmla="*/ 6989536 w 12192000"/>
              <a:gd name="connsiteY153" fmla="*/ 14528 h 4939827"/>
              <a:gd name="connsiteX154" fmla="*/ 7015933 w 12192000"/>
              <a:gd name="connsiteY154" fmla="*/ 9653 h 4939827"/>
              <a:gd name="connsiteX155" fmla="*/ 7020592 w 12192000"/>
              <a:gd name="connsiteY155" fmla="*/ 1651 h 4939827"/>
              <a:gd name="connsiteX156" fmla="*/ 7025905 w 12192000"/>
              <a:gd name="connsiteY156" fmla="*/ 0 h 4939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</a:cxnLst>
            <a:rect l="l" t="t" r="r" b="b"/>
            <a:pathLst>
              <a:path w="12192000" h="4939827">
                <a:moveTo>
                  <a:pt x="7025905" y="0"/>
                </a:moveTo>
                <a:lnTo>
                  <a:pt x="7032579" y="2808"/>
                </a:lnTo>
                <a:cubicBezTo>
                  <a:pt x="7044119" y="6590"/>
                  <a:pt x="7059062" y="10207"/>
                  <a:pt x="7079505" y="12971"/>
                </a:cubicBezTo>
                <a:cubicBezTo>
                  <a:pt x="7111522" y="10537"/>
                  <a:pt x="7122591" y="11519"/>
                  <a:pt x="7158791" y="12462"/>
                </a:cubicBezTo>
                <a:lnTo>
                  <a:pt x="7233338" y="24846"/>
                </a:lnTo>
                <a:cubicBezTo>
                  <a:pt x="7247177" y="23787"/>
                  <a:pt x="7254856" y="25962"/>
                  <a:pt x="7259791" y="29557"/>
                </a:cubicBezTo>
                <a:lnTo>
                  <a:pt x="7263923" y="35029"/>
                </a:lnTo>
                <a:lnTo>
                  <a:pt x="7281549" y="39654"/>
                </a:lnTo>
                <a:lnTo>
                  <a:pt x="7374735" y="65326"/>
                </a:lnTo>
                <a:lnTo>
                  <a:pt x="7376078" y="63849"/>
                </a:lnTo>
                <a:lnTo>
                  <a:pt x="7402026" y="60308"/>
                </a:lnTo>
                <a:lnTo>
                  <a:pt x="7415091" y="77403"/>
                </a:lnTo>
                <a:cubicBezTo>
                  <a:pt x="7421672" y="79965"/>
                  <a:pt x="7475806" y="92960"/>
                  <a:pt x="7488682" y="83440"/>
                </a:cubicBezTo>
                <a:cubicBezTo>
                  <a:pt x="7541625" y="94782"/>
                  <a:pt x="7683214" y="133614"/>
                  <a:pt x="7732750" y="145456"/>
                </a:cubicBezTo>
                <a:cubicBezTo>
                  <a:pt x="7748318" y="162765"/>
                  <a:pt x="7764581" y="171696"/>
                  <a:pt x="7785900" y="154493"/>
                </a:cubicBezTo>
                <a:cubicBezTo>
                  <a:pt x="7822539" y="158614"/>
                  <a:pt x="7915312" y="166523"/>
                  <a:pt x="7952584" y="170181"/>
                </a:cubicBezTo>
                <a:cubicBezTo>
                  <a:pt x="7998047" y="181004"/>
                  <a:pt x="8029749" y="207794"/>
                  <a:pt x="8058681" y="219431"/>
                </a:cubicBezTo>
                <a:cubicBezTo>
                  <a:pt x="8095466" y="185885"/>
                  <a:pt x="8090835" y="241759"/>
                  <a:pt x="8126175" y="240005"/>
                </a:cubicBezTo>
                <a:cubicBezTo>
                  <a:pt x="8163290" y="246246"/>
                  <a:pt x="8238799" y="256773"/>
                  <a:pt x="8281371" y="256875"/>
                </a:cubicBezTo>
                <a:cubicBezTo>
                  <a:pt x="8313651" y="251026"/>
                  <a:pt x="8346882" y="248570"/>
                  <a:pt x="8381609" y="240618"/>
                </a:cubicBezTo>
                <a:lnTo>
                  <a:pt x="8406759" y="232517"/>
                </a:lnTo>
                <a:lnTo>
                  <a:pt x="8426506" y="241842"/>
                </a:lnTo>
                <a:lnTo>
                  <a:pt x="8427949" y="240981"/>
                </a:lnTo>
                <a:cubicBezTo>
                  <a:pt x="8431925" y="239458"/>
                  <a:pt x="8436260" y="239096"/>
                  <a:pt x="8441468" y="241157"/>
                </a:cubicBezTo>
                <a:lnTo>
                  <a:pt x="8565757" y="255317"/>
                </a:lnTo>
                <a:lnTo>
                  <a:pt x="8573171" y="258426"/>
                </a:lnTo>
                <a:lnTo>
                  <a:pt x="8573548" y="258241"/>
                </a:lnTo>
                <a:cubicBezTo>
                  <a:pt x="8575650" y="258391"/>
                  <a:pt x="8618469" y="259217"/>
                  <a:pt x="8622021" y="261028"/>
                </a:cubicBezTo>
                <a:lnTo>
                  <a:pt x="8672650" y="254821"/>
                </a:lnTo>
                <a:cubicBezTo>
                  <a:pt x="8716151" y="260353"/>
                  <a:pt x="8748971" y="243487"/>
                  <a:pt x="8785543" y="263406"/>
                </a:cubicBezTo>
                <a:cubicBezTo>
                  <a:pt x="8826293" y="268498"/>
                  <a:pt x="8797654" y="254573"/>
                  <a:pt x="8830588" y="265483"/>
                </a:cubicBezTo>
                <a:cubicBezTo>
                  <a:pt x="8849202" y="267272"/>
                  <a:pt x="8877544" y="266277"/>
                  <a:pt x="8905142" y="264958"/>
                </a:cubicBezTo>
                <a:lnTo>
                  <a:pt x="8968582" y="262728"/>
                </a:lnTo>
                <a:lnTo>
                  <a:pt x="8972994" y="263284"/>
                </a:lnTo>
                <a:lnTo>
                  <a:pt x="9004605" y="258041"/>
                </a:lnTo>
                <a:lnTo>
                  <a:pt x="9016165" y="261258"/>
                </a:lnTo>
                <a:cubicBezTo>
                  <a:pt x="9028775" y="267579"/>
                  <a:pt x="9039083" y="277488"/>
                  <a:pt x="9043297" y="281547"/>
                </a:cubicBezTo>
                <a:lnTo>
                  <a:pt x="9048315" y="279264"/>
                </a:lnTo>
                <a:lnTo>
                  <a:pt x="9054706" y="278538"/>
                </a:lnTo>
                <a:lnTo>
                  <a:pt x="9070919" y="281810"/>
                </a:lnTo>
                <a:lnTo>
                  <a:pt x="9076813" y="283909"/>
                </a:lnTo>
                <a:cubicBezTo>
                  <a:pt x="9080948" y="285030"/>
                  <a:pt x="9083794" y="285362"/>
                  <a:pt x="9085871" y="285133"/>
                </a:cubicBezTo>
                <a:lnTo>
                  <a:pt x="9086159" y="284887"/>
                </a:lnTo>
                <a:lnTo>
                  <a:pt x="9134606" y="288168"/>
                </a:lnTo>
                <a:cubicBezTo>
                  <a:pt x="9149441" y="274272"/>
                  <a:pt x="9194106" y="309414"/>
                  <a:pt x="9195590" y="279568"/>
                </a:cubicBezTo>
                <a:cubicBezTo>
                  <a:pt x="9212898" y="284479"/>
                  <a:pt x="9220866" y="298055"/>
                  <a:pt x="9219336" y="278133"/>
                </a:cubicBezTo>
                <a:cubicBezTo>
                  <a:pt x="9225159" y="279201"/>
                  <a:pt x="9229164" y="278078"/>
                  <a:pt x="9232362" y="275894"/>
                </a:cubicBezTo>
                <a:lnTo>
                  <a:pt x="9283638" y="299924"/>
                </a:lnTo>
                <a:lnTo>
                  <a:pt x="9371484" y="329634"/>
                </a:lnTo>
                <a:lnTo>
                  <a:pt x="9404829" y="339038"/>
                </a:lnTo>
                <a:lnTo>
                  <a:pt x="9427021" y="358784"/>
                </a:lnTo>
                <a:cubicBezTo>
                  <a:pt x="9500124" y="364086"/>
                  <a:pt x="9604652" y="390635"/>
                  <a:pt x="9670844" y="405128"/>
                </a:cubicBezTo>
                <a:cubicBezTo>
                  <a:pt x="9688531" y="417998"/>
                  <a:pt x="9762277" y="426463"/>
                  <a:pt x="9816083" y="416573"/>
                </a:cubicBezTo>
                <a:lnTo>
                  <a:pt x="9936741" y="437044"/>
                </a:lnTo>
                <a:cubicBezTo>
                  <a:pt x="9978091" y="447025"/>
                  <a:pt x="10008641" y="443705"/>
                  <a:pt x="10050093" y="443783"/>
                </a:cubicBezTo>
                <a:cubicBezTo>
                  <a:pt x="10074709" y="448779"/>
                  <a:pt x="10088915" y="449258"/>
                  <a:pt x="10130090" y="459520"/>
                </a:cubicBezTo>
                <a:cubicBezTo>
                  <a:pt x="10137791" y="458564"/>
                  <a:pt x="10165777" y="459877"/>
                  <a:pt x="10173456" y="457749"/>
                </a:cubicBezTo>
                <a:lnTo>
                  <a:pt x="10218232" y="459820"/>
                </a:lnTo>
                <a:lnTo>
                  <a:pt x="10354176" y="471377"/>
                </a:lnTo>
                <a:cubicBezTo>
                  <a:pt x="10367946" y="478917"/>
                  <a:pt x="10417270" y="488110"/>
                  <a:pt x="10430681" y="481226"/>
                </a:cubicBezTo>
                <a:cubicBezTo>
                  <a:pt x="10441804" y="481366"/>
                  <a:pt x="10469025" y="490181"/>
                  <a:pt x="10478169" y="481774"/>
                </a:cubicBezTo>
                <a:cubicBezTo>
                  <a:pt x="10503830" y="488972"/>
                  <a:pt x="10531359" y="489751"/>
                  <a:pt x="10540907" y="485607"/>
                </a:cubicBezTo>
                <a:cubicBezTo>
                  <a:pt x="10569054" y="475472"/>
                  <a:pt x="10590882" y="489185"/>
                  <a:pt x="10614941" y="487592"/>
                </a:cubicBezTo>
                <a:cubicBezTo>
                  <a:pt x="10654657" y="492458"/>
                  <a:pt x="10645652" y="516778"/>
                  <a:pt x="10674098" y="521656"/>
                </a:cubicBezTo>
                <a:cubicBezTo>
                  <a:pt x="10737163" y="537583"/>
                  <a:pt x="10829686" y="559302"/>
                  <a:pt x="10874834" y="574867"/>
                </a:cubicBezTo>
                <a:cubicBezTo>
                  <a:pt x="10919981" y="590432"/>
                  <a:pt x="10878682" y="577481"/>
                  <a:pt x="10944981" y="615042"/>
                </a:cubicBezTo>
                <a:cubicBezTo>
                  <a:pt x="10976235" y="616974"/>
                  <a:pt x="10982969" y="648568"/>
                  <a:pt x="11006376" y="645957"/>
                </a:cubicBezTo>
                <a:cubicBezTo>
                  <a:pt x="11005343" y="630631"/>
                  <a:pt x="11047577" y="676048"/>
                  <a:pt x="11076308" y="675698"/>
                </a:cubicBezTo>
                <a:cubicBezTo>
                  <a:pt x="11093142" y="677175"/>
                  <a:pt x="11131116" y="681348"/>
                  <a:pt x="11148789" y="685041"/>
                </a:cubicBezTo>
                <a:cubicBezTo>
                  <a:pt x="11177310" y="688243"/>
                  <a:pt x="11217768" y="714725"/>
                  <a:pt x="11249129" y="684218"/>
                </a:cubicBezTo>
                <a:cubicBezTo>
                  <a:pt x="11276269" y="697037"/>
                  <a:pt x="11257432" y="693670"/>
                  <a:pt x="11299915" y="692177"/>
                </a:cubicBezTo>
                <a:cubicBezTo>
                  <a:pt x="11314401" y="703224"/>
                  <a:pt x="11371412" y="714421"/>
                  <a:pt x="11386973" y="708209"/>
                </a:cubicBezTo>
                <a:cubicBezTo>
                  <a:pt x="11425657" y="716286"/>
                  <a:pt x="11454555" y="715485"/>
                  <a:pt x="11500105" y="735014"/>
                </a:cubicBezTo>
                <a:cubicBezTo>
                  <a:pt x="11545172" y="751781"/>
                  <a:pt x="11573053" y="787789"/>
                  <a:pt x="11621735" y="789584"/>
                </a:cubicBezTo>
                <a:lnTo>
                  <a:pt x="11691200" y="867902"/>
                </a:lnTo>
                <a:cubicBezTo>
                  <a:pt x="11734106" y="911360"/>
                  <a:pt x="11773008" y="895495"/>
                  <a:pt x="11819427" y="911634"/>
                </a:cubicBezTo>
                <a:lnTo>
                  <a:pt x="11969720" y="964737"/>
                </a:lnTo>
                <a:cubicBezTo>
                  <a:pt x="12009110" y="978008"/>
                  <a:pt x="12010206" y="989588"/>
                  <a:pt x="12055766" y="991268"/>
                </a:cubicBezTo>
                <a:cubicBezTo>
                  <a:pt x="12105723" y="1003445"/>
                  <a:pt x="12068493" y="1020292"/>
                  <a:pt x="12171539" y="995427"/>
                </a:cubicBezTo>
                <a:cubicBezTo>
                  <a:pt x="12174929" y="995822"/>
                  <a:pt x="12180763" y="996228"/>
                  <a:pt x="12187831" y="996580"/>
                </a:cubicBezTo>
                <a:lnTo>
                  <a:pt x="12192000" y="996726"/>
                </a:lnTo>
                <a:lnTo>
                  <a:pt x="12192000" y="4939827"/>
                </a:lnTo>
                <a:lnTo>
                  <a:pt x="0" y="4939827"/>
                </a:lnTo>
                <a:lnTo>
                  <a:pt x="0" y="512043"/>
                </a:lnTo>
                <a:lnTo>
                  <a:pt x="7381" y="512580"/>
                </a:lnTo>
                <a:cubicBezTo>
                  <a:pt x="39359" y="514524"/>
                  <a:pt x="72732" y="514144"/>
                  <a:pt x="100029" y="504758"/>
                </a:cubicBezTo>
                <a:cubicBezTo>
                  <a:pt x="115935" y="525779"/>
                  <a:pt x="143126" y="489229"/>
                  <a:pt x="155244" y="525130"/>
                </a:cubicBezTo>
                <a:cubicBezTo>
                  <a:pt x="173881" y="522487"/>
                  <a:pt x="242791" y="514086"/>
                  <a:pt x="254366" y="534449"/>
                </a:cubicBezTo>
                <a:cubicBezTo>
                  <a:pt x="303041" y="537382"/>
                  <a:pt x="380161" y="541650"/>
                  <a:pt x="447292" y="542725"/>
                </a:cubicBezTo>
                <a:cubicBezTo>
                  <a:pt x="530282" y="553078"/>
                  <a:pt x="572130" y="539673"/>
                  <a:pt x="628105" y="547853"/>
                </a:cubicBezTo>
                <a:cubicBezTo>
                  <a:pt x="661608" y="509671"/>
                  <a:pt x="746152" y="605137"/>
                  <a:pt x="783146" y="591799"/>
                </a:cubicBezTo>
                <a:cubicBezTo>
                  <a:pt x="862499" y="590113"/>
                  <a:pt x="949481" y="579142"/>
                  <a:pt x="1043676" y="591887"/>
                </a:cubicBezTo>
                <a:cubicBezTo>
                  <a:pt x="1120353" y="576991"/>
                  <a:pt x="1172004" y="553592"/>
                  <a:pt x="1281816" y="520946"/>
                </a:cubicBezTo>
                <a:cubicBezTo>
                  <a:pt x="1339915" y="511282"/>
                  <a:pt x="1459480" y="554579"/>
                  <a:pt x="1486347" y="487310"/>
                </a:cubicBezTo>
                <a:cubicBezTo>
                  <a:pt x="1507765" y="532008"/>
                  <a:pt x="1539168" y="465954"/>
                  <a:pt x="1568079" y="462531"/>
                </a:cubicBezTo>
                <a:cubicBezTo>
                  <a:pt x="1587821" y="491525"/>
                  <a:pt x="1601468" y="469316"/>
                  <a:pt x="1622516" y="466058"/>
                </a:cubicBezTo>
                <a:cubicBezTo>
                  <a:pt x="1630056" y="483510"/>
                  <a:pt x="1647504" y="484261"/>
                  <a:pt x="1655457" y="465359"/>
                </a:cubicBezTo>
                <a:cubicBezTo>
                  <a:pt x="1651800" y="419723"/>
                  <a:pt x="1709718" y="447719"/>
                  <a:pt x="1717454" y="417203"/>
                </a:cubicBezTo>
                <a:cubicBezTo>
                  <a:pt x="1753115" y="414011"/>
                  <a:pt x="1882851" y="412376"/>
                  <a:pt x="1913794" y="365255"/>
                </a:cubicBezTo>
                <a:cubicBezTo>
                  <a:pt x="2001060" y="361067"/>
                  <a:pt x="2099559" y="366414"/>
                  <a:pt x="2129762" y="367832"/>
                </a:cubicBezTo>
                <a:cubicBezTo>
                  <a:pt x="2215380" y="355065"/>
                  <a:pt x="2248807" y="343296"/>
                  <a:pt x="2376970" y="350129"/>
                </a:cubicBezTo>
                <a:cubicBezTo>
                  <a:pt x="2393251" y="360463"/>
                  <a:pt x="2473371" y="379419"/>
                  <a:pt x="2480155" y="359227"/>
                </a:cubicBezTo>
                <a:cubicBezTo>
                  <a:pt x="2520060" y="359505"/>
                  <a:pt x="2561270" y="311415"/>
                  <a:pt x="2586782" y="339352"/>
                </a:cubicBezTo>
                <a:cubicBezTo>
                  <a:pt x="2585230" y="294982"/>
                  <a:pt x="2653633" y="316689"/>
                  <a:pt x="2679617" y="305383"/>
                </a:cubicBezTo>
                <a:cubicBezTo>
                  <a:pt x="2721434" y="266011"/>
                  <a:pt x="2746765" y="276002"/>
                  <a:pt x="2788947" y="250375"/>
                </a:cubicBezTo>
                <a:cubicBezTo>
                  <a:pt x="2851672" y="235447"/>
                  <a:pt x="2913075" y="252766"/>
                  <a:pt x="2965530" y="245958"/>
                </a:cubicBezTo>
                <a:cubicBezTo>
                  <a:pt x="3001911" y="238336"/>
                  <a:pt x="3090203" y="217828"/>
                  <a:pt x="3103677" y="209527"/>
                </a:cubicBezTo>
                <a:lnTo>
                  <a:pt x="3126759" y="211226"/>
                </a:lnTo>
                <a:cubicBezTo>
                  <a:pt x="3136908" y="211889"/>
                  <a:pt x="3148903" y="212490"/>
                  <a:pt x="3164020" y="212779"/>
                </a:cubicBezTo>
                <a:cubicBezTo>
                  <a:pt x="3225474" y="210084"/>
                  <a:pt x="3231859" y="218227"/>
                  <a:pt x="3285019" y="220535"/>
                </a:cubicBezTo>
                <a:cubicBezTo>
                  <a:pt x="3318541" y="222809"/>
                  <a:pt x="3359787" y="223898"/>
                  <a:pt x="3365154" y="226416"/>
                </a:cubicBezTo>
                <a:lnTo>
                  <a:pt x="3367507" y="225416"/>
                </a:lnTo>
                <a:cubicBezTo>
                  <a:pt x="3377583" y="223667"/>
                  <a:pt x="3383502" y="224760"/>
                  <a:pt x="3387567" y="227103"/>
                </a:cubicBezTo>
                <a:lnTo>
                  <a:pt x="3498001" y="231941"/>
                </a:lnTo>
                <a:cubicBezTo>
                  <a:pt x="3513569" y="226158"/>
                  <a:pt x="3539132" y="232525"/>
                  <a:pt x="3561557" y="228095"/>
                </a:cubicBezTo>
                <a:cubicBezTo>
                  <a:pt x="3574944" y="230843"/>
                  <a:pt x="3597426" y="216287"/>
                  <a:pt x="3611920" y="218094"/>
                </a:cubicBezTo>
                <a:lnTo>
                  <a:pt x="3620528" y="218788"/>
                </a:lnTo>
                <a:lnTo>
                  <a:pt x="3620766" y="218511"/>
                </a:lnTo>
                <a:cubicBezTo>
                  <a:pt x="3622780" y="218042"/>
                  <a:pt x="3625663" y="218038"/>
                  <a:pt x="3629977" y="218664"/>
                </a:cubicBezTo>
                <a:lnTo>
                  <a:pt x="3636217" y="220048"/>
                </a:lnTo>
                <a:lnTo>
                  <a:pt x="3709484" y="186927"/>
                </a:lnTo>
                <a:cubicBezTo>
                  <a:pt x="3731015" y="183190"/>
                  <a:pt x="3745790" y="180810"/>
                  <a:pt x="3761342" y="177474"/>
                </a:cubicBezTo>
                <a:lnTo>
                  <a:pt x="3799748" y="167154"/>
                </a:lnTo>
                <a:lnTo>
                  <a:pt x="3922756" y="194044"/>
                </a:lnTo>
                <a:cubicBezTo>
                  <a:pt x="3960877" y="203465"/>
                  <a:pt x="3965250" y="215357"/>
                  <a:pt x="4028476" y="223679"/>
                </a:cubicBezTo>
                <a:cubicBezTo>
                  <a:pt x="4088751" y="228019"/>
                  <a:pt x="4139112" y="248870"/>
                  <a:pt x="4191582" y="238952"/>
                </a:cubicBezTo>
                <a:cubicBezTo>
                  <a:pt x="4210842" y="254091"/>
                  <a:pt x="4229809" y="260810"/>
                  <a:pt x="4251024" y="240874"/>
                </a:cubicBezTo>
                <a:cubicBezTo>
                  <a:pt x="4306627" y="250935"/>
                  <a:pt x="4317066" y="281625"/>
                  <a:pt x="4355275" y="260205"/>
                </a:cubicBezTo>
                <a:cubicBezTo>
                  <a:pt x="4390577" y="327090"/>
                  <a:pt x="4385658" y="272111"/>
                  <a:pt x="4423807" y="270366"/>
                </a:cubicBezTo>
                <a:cubicBezTo>
                  <a:pt x="4457666" y="271864"/>
                  <a:pt x="4523223" y="267475"/>
                  <a:pt x="4558432" y="269194"/>
                </a:cubicBezTo>
                <a:cubicBezTo>
                  <a:pt x="4594553" y="230955"/>
                  <a:pt x="4596517" y="287120"/>
                  <a:pt x="4635061" y="280682"/>
                </a:cubicBezTo>
                <a:cubicBezTo>
                  <a:pt x="4676560" y="281955"/>
                  <a:pt x="4741782" y="292968"/>
                  <a:pt x="4807427" y="276835"/>
                </a:cubicBezTo>
                <a:cubicBezTo>
                  <a:pt x="4876769" y="256626"/>
                  <a:pt x="4951997" y="249407"/>
                  <a:pt x="5028933" y="183887"/>
                </a:cubicBezTo>
                <a:cubicBezTo>
                  <a:pt x="5044713" y="164149"/>
                  <a:pt x="5073685" y="161161"/>
                  <a:pt x="5093642" y="177214"/>
                </a:cubicBezTo>
                <a:cubicBezTo>
                  <a:pt x="5097077" y="179978"/>
                  <a:pt x="5100108" y="183212"/>
                  <a:pt x="5102642" y="186816"/>
                </a:cubicBezTo>
                <a:cubicBezTo>
                  <a:pt x="5150234" y="139156"/>
                  <a:pt x="5169674" y="190314"/>
                  <a:pt x="5193590" y="156458"/>
                </a:cubicBezTo>
                <a:cubicBezTo>
                  <a:pt x="5257854" y="151722"/>
                  <a:pt x="5301917" y="175841"/>
                  <a:pt x="5323922" y="146332"/>
                </a:cubicBezTo>
                <a:cubicBezTo>
                  <a:pt x="5355266" y="153538"/>
                  <a:pt x="5392601" y="198271"/>
                  <a:pt x="5421860" y="167298"/>
                </a:cubicBezTo>
                <a:cubicBezTo>
                  <a:pt x="5420630" y="196364"/>
                  <a:pt x="5461576" y="151467"/>
                  <a:pt x="5476948" y="173249"/>
                </a:cubicBezTo>
                <a:cubicBezTo>
                  <a:pt x="5487334" y="191763"/>
                  <a:pt x="5502178" y="182456"/>
                  <a:pt x="5516842" y="184018"/>
                </a:cubicBezTo>
                <a:cubicBezTo>
                  <a:pt x="5533140" y="200158"/>
                  <a:pt x="5599828" y="189750"/>
                  <a:pt x="5619415" y="176781"/>
                </a:cubicBezTo>
                <a:cubicBezTo>
                  <a:pt x="5690073" y="168499"/>
                  <a:pt x="5748631" y="186964"/>
                  <a:pt x="5789867" y="150304"/>
                </a:cubicBezTo>
                <a:cubicBezTo>
                  <a:pt x="5802836" y="146282"/>
                  <a:pt x="5814753" y="145947"/>
                  <a:pt x="5825953" y="147907"/>
                </a:cubicBezTo>
                <a:lnTo>
                  <a:pt x="5856168" y="158719"/>
                </a:lnTo>
                <a:lnTo>
                  <a:pt x="5862476" y="172447"/>
                </a:lnTo>
                <a:lnTo>
                  <a:pt x="5882195" y="173195"/>
                </a:lnTo>
                <a:lnTo>
                  <a:pt x="5952585" y="161012"/>
                </a:lnTo>
                <a:cubicBezTo>
                  <a:pt x="5962273" y="166588"/>
                  <a:pt x="5992020" y="151579"/>
                  <a:pt x="6001964" y="154786"/>
                </a:cubicBezTo>
                <a:cubicBezTo>
                  <a:pt x="6061748" y="122178"/>
                  <a:pt x="6101539" y="131534"/>
                  <a:pt x="6184207" y="132658"/>
                </a:cubicBezTo>
                <a:cubicBezTo>
                  <a:pt x="6266582" y="127016"/>
                  <a:pt x="6286876" y="151859"/>
                  <a:pt x="6415830" y="136006"/>
                </a:cubicBezTo>
                <a:cubicBezTo>
                  <a:pt x="6563502" y="116945"/>
                  <a:pt x="6684679" y="79367"/>
                  <a:pt x="6756965" y="57636"/>
                </a:cubicBezTo>
                <a:cubicBezTo>
                  <a:pt x="6761544" y="48663"/>
                  <a:pt x="6812642" y="36519"/>
                  <a:pt x="6819400" y="30742"/>
                </a:cubicBezTo>
                <a:lnTo>
                  <a:pt x="6986370" y="12659"/>
                </a:lnTo>
                <a:lnTo>
                  <a:pt x="6989536" y="14528"/>
                </a:lnTo>
                <a:cubicBezTo>
                  <a:pt x="7002946" y="17364"/>
                  <a:pt x="7010700" y="14716"/>
                  <a:pt x="7015933" y="9653"/>
                </a:cubicBezTo>
                <a:lnTo>
                  <a:pt x="7020592" y="1651"/>
                </a:lnTo>
                <a:lnTo>
                  <a:pt x="7025905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8F922B4F-D392-9D2B-4AA5-73206BAF11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4744" y="5198168"/>
            <a:ext cx="9859618" cy="912870"/>
          </a:xfrm>
        </p:spPr>
        <p:txBody>
          <a:bodyPr>
            <a:normAutofit/>
          </a:bodyPr>
          <a:lstStyle/>
          <a:p>
            <a:r>
              <a:rPr lang="en-US" sz="5400" dirty="0" err="1">
                <a:latin typeface="Roboto" panose="02000000000000000000" pitchFamily="2" charset="0"/>
                <a:ea typeface="Roboto" panose="02000000000000000000" pitchFamily="2" charset="0"/>
              </a:rPr>
              <a:t>Hvala</a:t>
            </a:r>
            <a:r>
              <a:rPr lang="en-US" sz="5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5400" dirty="0" err="1">
                <a:latin typeface="Roboto" panose="02000000000000000000" pitchFamily="2" charset="0"/>
                <a:ea typeface="Roboto" panose="02000000000000000000" pitchFamily="2" charset="0"/>
              </a:rPr>
              <a:t>na</a:t>
            </a:r>
            <a:r>
              <a:rPr lang="en-US" sz="5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5400" dirty="0" err="1">
                <a:latin typeface="Roboto" panose="02000000000000000000" pitchFamily="2" charset="0"/>
                <a:ea typeface="Roboto" panose="02000000000000000000" pitchFamily="2" charset="0"/>
              </a:rPr>
              <a:t>pažnji</a:t>
            </a:r>
            <a:r>
              <a:rPr lang="en-US" sz="5400" dirty="0">
                <a:latin typeface="Roboto" panose="02000000000000000000" pitchFamily="2" charset="0"/>
                <a:ea typeface="Roboto" panose="02000000000000000000" pitchFamily="2" charset="0"/>
              </a:rPr>
              <a:t>!</a:t>
            </a:r>
            <a:endParaRPr lang="hr-HR" sz="5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3389D0BC-BA1D-4360-88F9-D9ECCBDAB5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17950" y="647758"/>
            <a:ext cx="8355105" cy="4392652"/>
          </a:xfrm>
          <a:custGeom>
            <a:avLst/>
            <a:gdLst>
              <a:gd name="connsiteX0" fmla="*/ 0 w 2400300"/>
              <a:gd name="connsiteY0" fmla="*/ 0 h 2400300"/>
              <a:gd name="connsiteX1" fmla="*/ 2400300 w 2400300"/>
              <a:gd name="connsiteY1" fmla="*/ 0 h 2400300"/>
              <a:gd name="connsiteX2" fmla="*/ 2400300 w 2400300"/>
              <a:gd name="connsiteY2" fmla="*/ 2400300 h 2400300"/>
              <a:gd name="connsiteX3" fmla="*/ 0 w 2400300"/>
              <a:gd name="connsiteY3" fmla="*/ 2400300 h 2400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0300" h="2400300">
                <a:moveTo>
                  <a:pt x="0" y="0"/>
                </a:moveTo>
                <a:lnTo>
                  <a:pt x="2400300" y="0"/>
                </a:lnTo>
                <a:lnTo>
                  <a:pt x="2400300" y="2400300"/>
                </a:lnTo>
                <a:lnTo>
                  <a:pt x="0" y="2400300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ffectLst>
            <a:outerShdw blurRad="25400" dist="12700" dir="3000000" algn="tl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Picture 7" descr="A helicopter flying over a field&#10;&#10;Description automatically generated with low confidence">
            <a:extLst>
              <a:ext uri="{FF2B5EF4-FFF2-40B4-BE49-F238E27FC236}">
                <a16:creationId xmlns:a16="http://schemas.microsoft.com/office/drawing/2014/main" id="{95A57305-014A-569B-784B-8A6EDC1B11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439"/>
          <a:stretch/>
        </p:blipFill>
        <p:spPr>
          <a:xfrm>
            <a:off x="2079314" y="746962"/>
            <a:ext cx="8032376" cy="4074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348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16">
            <a:extLst>
              <a:ext uri="{FF2B5EF4-FFF2-40B4-BE49-F238E27FC236}">
                <a16:creationId xmlns:a16="http://schemas.microsoft.com/office/drawing/2014/main" id="{0741393E-C764-4C6F-8886-35CFF2E483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18">
            <a:extLst>
              <a:ext uri="{FF2B5EF4-FFF2-40B4-BE49-F238E27FC236}">
                <a16:creationId xmlns:a16="http://schemas.microsoft.com/office/drawing/2014/main" id="{390890DC-37FF-4B49-BD4C-FE4232F69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552708" cy="6858000"/>
          </a:xfrm>
          <a:custGeom>
            <a:avLst/>
            <a:gdLst>
              <a:gd name="connsiteX0" fmla="*/ 0 w 5552708"/>
              <a:gd name="connsiteY0" fmla="*/ 0 h 6858000"/>
              <a:gd name="connsiteX1" fmla="*/ 5443651 w 5552708"/>
              <a:gd name="connsiteY1" fmla="*/ 0 h 6858000"/>
              <a:gd name="connsiteX2" fmla="*/ 5443781 w 5552708"/>
              <a:gd name="connsiteY2" fmla="*/ 512 h 6858000"/>
              <a:gd name="connsiteX3" fmla="*/ 5444033 w 5552708"/>
              <a:gd name="connsiteY3" fmla="*/ 20501 h 6858000"/>
              <a:gd name="connsiteX4" fmla="*/ 5439390 w 5552708"/>
              <a:gd name="connsiteY4" fmla="*/ 44768 h 6858000"/>
              <a:gd name="connsiteX5" fmla="*/ 5443913 w 5552708"/>
              <a:gd name="connsiteY5" fmla="*/ 104988 h 6858000"/>
              <a:gd name="connsiteX6" fmla="*/ 5458241 w 5552708"/>
              <a:gd name="connsiteY6" fmla="*/ 204162 h 6858000"/>
              <a:gd name="connsiteX7" fmla="*/ 5459763 w 5552708"/>
              <a:gd name="connsiteY7" fmla="*/ 225360 h 6858000"/>
              <a:gd name="connsiteX8" fmla="*/ 5454996 w 5552708"/>
              <a:gd name="connsiteY8" fmla="*/ 243902 h 6858000"/>
              <a:gd name="connsiteX9" fmla="*/ 5448597 w 5552708"/>
              <a:gd name="connsiteY9" fmla="*/ 248483 h 6858000"/>
              <a:gd name="connsiteX10" fmla="*/ 5448458 w 5552708"/>
              <a:gd name="connsiteY10" fmla="*/ 260196 h 6858000"/>
              <a:gd name="connsiteX11" fmla="*/ 5447150 w 5552708"/>
              <a:gd name="connsiteY11" fmla="*/ 263377 h 6858000"/>
              <a:gd name="connsiteX12" fmla="*/ 5459187 w 5552708"/>
              <a:gd name="connsiteY12" fmla="*/ 318691 h 6858000"/>
              <a:gd name="connsiteX13" fmla="*/ 5455708 w 5552708"/>
              <a:gd name="connsiteY13" fmla="*/ 365759 h 6858000"/>
              <a:gd name="connsiteX14" fmla="*/ 5473651 w 5552708"/>
              <a:gd name="connsiteY14" fmla="*/ 492182 h 6858000"/>
              <a:gd name="connsiteX15" fmla="*/ 5481453 w 5552708"/>
              <a:gd name="connsiteY15" fmla="*/ 689666 h 6858000"/>
              <a:gd name="connsiteX16" fmla="*/ 5488233 w 5552708"/>
              <a:gd name="connsiteY16" fmla="*/ 816332 h 6858000"/>
              <a:gd name="connsiteX17" fmla="*/ 5529718 w 5552708"/>
              <a:gd name="connsiteY17" fmla="*/ 891550 h 6858000"/>
              <a:gd name="connsiteX18" fmla="*/ 5536104 w 5552708"/>
              <a:gd name="connsiteY18" fmla="*/ 903318 h 6858000"/>
              <a:gd name="connsiteX19" fmla="*/ 5535257 w 5552708"/>
              <a:gd name="connsiteY19" fmla="*/ 905308 h 6858000"/>
              <a:gd name="connsiteX20" fmla="*/ 5537840 w 5552708"/>
              <a:gd name="connsiteY20" fmla="*/ 920621 h 6858000"/>
              <a:gd name="connsiteX21" fmla="*/ 5541663 w 5552708"/>
              <a:gd name="connsiteY21" fmla="*/ 922876 h 6858000"/>
              <a:gd name="connsiteX22" fmla="*/ 5544456 w 5552708"/>
              <a:gd name="connsiteY22" fmla="*/ 933037 h 6858000"/>
              <a:gd name="connsiteX23" fmla="*/ 5552708 w 5552708"/>
              <a:gd name="connsiteY23" fmla="*/ 952132 h 6858000"/>
              <a:gd name="connsiteX24" fmla="*/ 5551675 w 5552708"/>
              <a:gd name="connsiteY24" fmla="*/ 956570 h 6858000"/>
              <a:gd name="connsiteX25" fmla="*/ 5531341 w 5552708"/>
              <a:gd name="connsiteY25" fmla="*/ 1064863 h 6858000"/>
              <a:gd name="connsiteX26" fmla="*/ 5539998 w 5552708"/>
              <a:gd name="connsiteY26" fmla="*/ 1096340 h 6858000"/>
              <a:gd name="connsiteX27" fmla="*/ 5541075 w 5552708"/>
              <a:gd name="connsiteY27" fmla="*/ 1102915 h 6858000"/>
              <a:gd name="connsiteX28" fmla="*/ 5540822 w 5552708"/>
              <a:gd name="connsiteY28" fmla="*/ 1103143 h 6858000"/>
              <a:gd name="connsiteX29" fmla="*/ 5541413 w 5552708"/>
              <a:gd name="connsiteY29" fmla="*/ 1110274 h 6858000"/>
              <a:gd name="connsiteX30" fmla="*/ 5543038 w 5552708"/>
              <a:gd name="connsiteY30" fmla="*/ 1114901 h 6858000"/>
              <a:gd name="connsiteX31" fmla="*/ 5545128 w 5552708"/>
              <a:gd name="connsiteY31" fmla="*/ 1127652 h 6858000"/>
              <a:gd name="connsiteX32" fmla="*/ 5544028 w 5552708"/>
              <a:gd name="connsiteY32" fmla="*/ 1132698 h 6858000"/>
              <a:gd name="connsiteX33" fmla="*/ 5514811 w 5552708"/>
              <a:gd name="connsiteY33" fmla="*/ 1177140 h 6858000"/>
              <a:gd name="connsiteX34" fmla="*/ 5496402 w 5552708"/>
              <a:gd name="connsiteY34" fmla="*/ 1265293 h 6858000"/>
              <a:gd name="connsiteX35" fmla="*/ 5481620 w 5552708"/>
              <a:gd name="connsiteY35" fmla="*/ 1353039 h 6858000"/>
              <a:gd name="connsiteX36" fmla="*/ 5477938 w 5552708"/>
              <a:gd name="connsiteY36" fmla="*/ 1385038 h 6858000"/>
              <a:gd name="connsiteX37" fmla="*/ 5464009 w 5552708"/>
              <a:gd name="connsiteY37" fmla="*/ 1441067 h 6858000"/>
              <a:gd name="connsiteX38" fmla="*/ 5453063 w 5552708"/>
              <a:gd name="connsiteY38" fmla="*/ 1466104 h 6858000"/>
              <a:gd name="connsiteX39" fmla="*/ 5453368 w 5552708"/>
              <a:gd name="connsiteY39" fmla="*/ 1467310 h 6858000"/>
              <a:gd name="connsiteX40" fmla="*/ 5449849 w 5552708"/>
              <a:gd name="connsiteY40" fmla="*/ 1469198 h 6858000"/>
              <a:gd name="connsiteX41" fmla="*/ 5447717 w 5552708"/>
              <a:gd name="connsiteY41" fmla="*/ 1473816 h 6858000"/>
              <a:gd name="connsiteX42" fmla="*/ 5446906 w 5552708"/>
              <a:gd name="connsiteY42" fmla="*/ 1487106 h 6858000"/>
              <a:gd name="connsiteX43" fmla="*/ 5447429 w 5552708"/>
              <a:gd name="connsiteY43" fmla="*/ 1492218 h 6858000"/>
              <a:gd name="connsiteX44" fmla="*/ 5446434 w 5552708"/>
              <a:gd name="connsiteY44" fmla="*/ 1499455 h 6858000"/>
              <a:gd name="connsiteX45" fmla="*/ 5446146 w 5552708"/>
              <a:gd name="connsiteY45" fmla="*/ 1499600 h 6858000"/>
              <a:gd name="connsiteX46" fmla="*/ 5445728 w 5552708"/>
              <a:gd name="connsiteY46" fmla="*/ 1506449 h 6858000"/>
              <a:gd name="connsiteX47" fmla="*/ 5447013 w 5552708"/>
              <a:gd name="connsiteY47" fmla="*/ 1540420 h 6858000"/>
              <a:gd name="connsiteX48" fmla="*/ 5416036 w 5552708"/>
              <a:gd name="connsiteY48" fmla="*/ 1580834 h 6858000"/>
              <a:gd name="connsiteX49" fmla="*/ 5409252 w 5552708"/>
              <a:gd name="connsiteY49" fmla="*/ 1598373 h 6858000"/>
              <a:gd name="connsiteX50" fmla="*/ 5404223 w 5552708"/>
              <a:gd name="connsiteY50" fmla="*/ 1607549 h 6858000"/>
              <a:gd name="connsiteX51" fmla="*/ 5403003 w 5552708"/>
              <a:gd name="connsiteY51" fmla="*/ 1607994 h 6858000"/>
              <a:gd name="connsiteX52" fmla="*/ 5404366 w 5552708"/>
              <a:gd name="connsiteY52" fmla="*/ 1640580 h 6858000"/>
              <a:gd name="connsiteX53" fmla="*/ 5402429 w 5552708"/>
              <a:gd name="connsiteY53" fmla="*/ 1644617 h 6858000"/>
              <a:gd name="connsiteX54" fmla="*/ 5406027 w 5552708"/>
              <a:gd name="connsiteY54" fmla="*/ 1666228 h 6858000"/>
              <a:gd name="connsiteX55" fmla="*/ 5409538 w 5552708"/>
              <a:gd name="connsiteY55" fmla="*/ 1680703 h 6858000"/>
              <a:gd name="connsiteX56" fmla="*/ 5405582 w 5552708"/>
              <a:gd name="connsiteY56" fmla="*/ 1870222 h 6858000"/>
              <a:gd name="connsiteX57" fmla="*/ 5418948 w 5552708"/>
              <a:gd name="connsiteY57" fmla="*/ 1979530 h 6858000"/>
              <a:gd name="connsiteX58" fmla="*/ 5405060 w 5552708"/>
              <a:gd name="connsiteY58" fmla="*/ 2051964 h 6858000"/>
              <a:gd name="connsiteX59" fmla="*/ 5378701 w 5552708"/>
              <a:gd name="connsiteY59" fmla="*/ 2073120 h 6858000"/>
              <a:gd name="connsiteX60" fmla="*/ 5366006 w 5552708"/>
              <a:gd name="connsiteY60" fmla="*/ 2256053 h 6858000"/>
              <a:gd name="connsiteX61" fmla="*/ 5352501 w 5552708"/>
              <a:gd name="connsiteY61" fmla="*/ 2301374 h 6858000"/>
              <a:gd name="connsiteX62" fmla="*/ 5361572 w 5552708"/>
              <a:gd name="connsiteY62" fmla="*/ 2344135 h 6858000"/>
              <a:gd name="connsiteX63" fmla="*/ 5351776 w 5552708"/>
              <a:gd name="connsiteY63" fmla="*/ 2360013 h 6858000"/>
              <a:gd name="connsiteX64" fmla="*/ 5349856 w 5552708"/>
              <a:gd name="connsiteY64" fmla="*/ 2362723 h 6858000"/>
              <a:gd name="connsiteX65" fmla="*/ 5347182 w 5552708"/>
              <a:gd name="connsiteY65" fmla="*/ 2374239 h 6858000"/>
              <a:gd name="connsiteX66" fmla="*/ 5340172 w 5552708"/>
              <a:gd name="connsiteY66" fmla="*/ 2376629 h 6858000"/>
              <a:gd name="connsiteX67" fmla="*/ 5331662 w 5552708"/>
              <a:gd name="connsiteY67" fmla="*/ 2393351 h 6858000"/>
              <a:gd name="connsiteX68" fmla="*/ 5328482 w 5552708"/>
              <a:gd name="connsiteY68" fmla="*/ 2414790 h 6858000"/>
              <a:gd name="connsiteX69" fmla="*/ 5316501 w 5552708"/>
              <a:gd name="connsiteY69" fmla="*/ 2490864 h 6858000"/>
              <a:gd name="connsiteX70" fmla="*/ 5318378 w 5552708"/>
              <a:gd name="connsiteY70" fmla="*/ 2503797 h 6858000"/>
              <a:gd name="connsiteX71" fmla="*/ 5307008 w 5552708"/>
              <a:gd name="connsiteY71" fmla="*/ 2543608 h 6858000"/>
              <a:gd name="connsiteX72" fmla="*/ 5300817 w 5552708"/>
              <a:gd name="connsiteY72" fmla="*/ 2579627 h 6858000"/>
              <a:gd name="connsiteX73" fmla="*/ 5300491 w 5552708"/>
              <a:gd name="connsiteY73" fmla="*/ 2603469 h 6858000"/>
              <a:gd name="connsiteX74" fmla="*/ 5297327 w 5552708"/>
              <a:gd name="connsiteY74" fmla="*/ 2609298 h 6858000"/>
              <a:gd name="connsiteX75" fmla="*/ 5292648 w 5552708"/>
              <a:gd name="connsiteY75" fmla="*/ 2632709 h 6858000"/>
              <a:gd name="connsiteX76" fmla="*/ 5294499 w 5552708"/>
              <a:gd name="connsiteY76" fmla="*/ 2645215 h 6858000"/>
              <a:gd name="connsiteX77" fmla="*/ 5284921 w 5552708"/>
              <a:gd name="connsiteY77" fmla="*/ 2655995 h 6858000"/>
              <a:gd name="connsiteX78" fmla="*/ 5278681 w 5552708"/>
              <a:gd name="connsiteY78" fmla="*/ 2658097 h 6858000"/>
              <a:gd name="connsiteX79" fmla="*/ 5279052 w 5552708"/>
              <a:gd name="connsiteY79" fmla="*/ 2675265 h 6858000"/>
              <a:gd name="connsiteX80" fmla="*/ 5271485 w 5552708"/>
              <a:gd name="connsiteY80" fmla="*/ 2688260 h 6858000"/>
              <a:gd name="connsiteX81" fmla="*/ 5273609 w 5552708"/>
              <a:gd name="connsiteY81" fmla="*/ 2700785 h 6858000"/>
              <a:gd name="connsiteX82" fmla="*/ 5272098 w 5552708"/>
              <a:gd name="connsiteY82" fmla="*/ 2705655 h 6858000"/>
              <a:gd name="connsiteX83" fmla="*/ 5267605 w 5552708"/>
              <a:gd name="connsiteY83" fmla="*/ 2717660 h 6858000"/>
              <a:gd name="connsiteX84" fmla="*/ 5258449 w 5552708"/>
              <a:gd name="connsiteY84" fmla="*/ 2738177 h 6858000"/>
              <a:gd name="connsiteX85" fmla="*/ 5256679 w 5552708"/>
              <a:gd name="connsiteY85" fmla="*/ 2744727 h 6858000"/>
              <a:gd name="connsiteX86" fmla="*/ 5245116 w 5552708"/>
              <a:gd name="connsiteY86" fmla="*/ 2757932 h 6858000"/>
              <a:gd name="connsiteX87" fmla="*/ 5233122 w 5552708"/>
              <a:gd name="connsiteY87" fmla="*/ 2784915 h 6858000"/>
              <a:gd name="connsiteX88" fmla="*/ 5197792 w 5552708"/>
              <a:gd name="connsiteY88" fmla="*/ 2830475 h 6858000"/>
              <a:gd name="connsiteX89" fmla="*/ 5180199 w 5552708"/>
              <a:gd name="connsiteY89" fmla="*/ 2857691 h 6858000"/>
              <a:gd name="connsiteX90" fmla="*/ 5164940 w 5552708"/>
              <a:gd name="connsiteY90" fmla="*/ 2875644 h 6858000"/>
              <a:gd name="connsiteX91" fmla="*/ 5139323 w 5552708"/>
              <a:gd name="connsiteY91" fmla="*/ 2931296 h 6858000"/>
              <a:gd name="connsiteX92" fmla="*/ 5102390 w 5552708"/>
              <a:gd name="connsiteY92" fmla="*/ 3027705 h 6858000"/>
              <a:gd name="connsiteX93" fmla="*/ 5093321 w 5552708"/>
              <a:gd name="connsiteY93" fmla="*/ 3047244 h 6858000"/>
              <a:gd name="connsiteX94" fmla="*/ 5080729 w 5552708"/>
              <a:gd name="connsiteY94" fmla="*/ 3060118 h 6858000"/>
              <a:gd name="connsiteX95" fmla="*/ 5073626 w 5552708"/>
              <a:gd name="connsiteY95" fmla="*/ 3059690 h 6858000"/>
              <a:gd name="connsiteX96" fmla="*/ 5067867 w 5552708"/>
              <a:gd name="connsiteY96" fmla="*/ 3069806 h 6858000"/>
              <a:gd name="connsiteX97" fmla="*/ 5065335 w 5552708"/>
              <a:gd name="connsiteY97" fmla="*/ 3071678 h 6858000"/>
              <a:gd name="connsiteX98" fmla="*/ 5051806 w 5552708"/>
              <a:gd name="connsiteY98" fmla="*/ 3083233 h 6858000"/>
              <a:gd name="connsiteX99" fmla="*/ 5047824 w 5552708"/>
              <a:gd name="connsiteY99" fmla="*/ 3128247 h 6858000"/>
              <a:gd name="connsiteX100" fmla="*/ 5022444 w 5552708"/>
              <a:gd name="connsiteY100" fmla="*/ 3166893 h 6858000"/>
              <a:gd name="connsiteX101" fmla="*/ 4961916 w 5552708"/>
              <a:gd name="connsiteY101" fmla="*/ 3312149 h 6858000"/>
              <a:gd name="connsiteX102" fmla="*/ 4928070 w 5552708"/>
              <a:gd name="connsiteY102" fmla="*/ 3349450 h 6858000"/>
              <a:gd name="connsiteX103" fmla="*/ 4858652 w 5552708"/>
              <a:gd name="connsiteY103" fmla="*/ 3443841 h 6858000"/>
              <a:gd name="connsiteX104" fmla="*/ 4821392 w 5552708"/>
              <a:gd name="connsiteY104" fmla="*/ 3661714 h 6858000"/>
              <a:gd name="connsiteX105" fmla="*/ 4825147 w 5552708"/>
              <a:gd name="connsiteY105" fmla="*/ 3676668 h 6858000"/>
              <a:gd name="connsiteX106" fmla="*/ 4824341 w 5552708"/>
              <a:gd name="connsiteY106" fmla="*/ 3691352 h 6858000"/>
              <a:gd name="connsiteX107" fmla="*/ 4822735 w 5552708"/>
              <a:gd name="connsiteY107" fmla="*/ 3692500 h 6858000"/>
              <a:gd name="connsiteX108" fmla="*/ 4817318 w 5552708"/>
              <a:gd name="connsiteY108" fmla="*/ 3707640 h 6858000"/>
              <a:gd name="connsiteX109" fmla="*/ 4819146 w 5552708"/>
              <a:gd name="connsiteY109" fmla="*/ 3712253 h 6858000"/>
              <a:gd name="connsiteX110" fmla="*/ 4816373 w 5552708"/>
              <a:gd name="connsiteY110" fmla="*/ 3723048 h 6858000"/>
              <a:gd name="connsiteX111" fmla="*/ 4813460 w 5552708"/>
              <a:gd name="connsiteY111" fmla="*/ 3745409 h 6858000"/>
              <a:gd name="connsiteX112" fmla="*/ 4810527 w 5552708"/>
              <a:gd name="connsiteY112" fmla="*/ 3748566 h 6858000"/>
              <a:gd name="connsiteX113" fmla="*/ 4742720 w 5552708"/>
              <a:gd name="connsiteY113" fmla="*/ 3828954 h 6858000"/>
              <a:gd name="connsiteX114" fmla="*/ 4731784 w 5552708"/>
              <a:gd name="connsiteY114" fmla="*/ 3868871 h 6858000"/>
              <a:gd name="connsiteX115" fmla="*/ 4731481 w 5552708"/>
              <a:gd name="connsiteY115" fmla="*/ 3868898 h 6858000"/>
              <a:gd name="connsiteX116" fmla="*/ 4728490 w 5552708"/>
              <a:gd name="connsiteY116" fmla="*/ 3875525 h 6858000"/>
              <a:gd name="connsiteX117" fmla="*/ 4727500 w 5552708"/>
              <a:gd name="connsiteY117" fmla="*/ 3880683 h 6858000"/>
              <a:gd name="connsiteX118" fmla="*/ 4719663 w 5552708"/>
              <a:gd name="connsiteY118" fmla="*/ 3896892 h 6858000"/>
              <a:gd name="connsiteX119" fmla="*/ 4715899 w 5552708"/>
              <a:gd name="connsiteY119" fmla="*/ 3897345 h 6858000"/>
              <a:gd name="connsiteX120" fmla="*/ 4715832 w 5552708"/>
              <a:gd name="connsiteY120" fmla="*/ 3898632 h 6858000"/>
              <a:gd name="connsiteX121" fmla="*/ 4618476 w 5552708"/>
              <a:gd name="connsiteY121" fmla="*/ 4076334 h 6858000"/>
              <a:gd name="connsiteX122" fmla="*/ 4576303 w 5552708"/>
              <a:gd name="connsiteY122" fmla="*/ 4154580 h 6858000"/>
              <a:gd name="connsiteX123" fmla="*/ 4536795 w 5552708"/>
              <a:gd name="connsiteY123" fmla="*/ 4186216 h 6858000"/>
              <a:gd name="connsiteX124" fmla="*/ 4534335 w 5552708"/>
              <a:gd name="connsiteY124" fmla="*/ 4190678 h 6858000"/>
              <a:gd name="connsiteX125" fmla="*/ 4532585 w 5552708"/>
              <a:gd name="connsiteY125" fmla="*/ 4203860 h 6858000"/>
              <a:gd name="connsiteX126" fmla="*/ 4532745 w 5552708"/>
              <a:gd name="connsiteY126" fmla="*/ 4208983 h 6858000"/>
              <a:gd name="connsiteX127" fmla="*/ 4531239 w 5552708"/>
              <a:gd name="connsiteY127" fmla="*/ 4216126 h 6858000"/>
              <a:gd name="connsiteX128" fmla="*/ 4530941 w 5552708"/>
              <a:gd name="connsiteY128" fmla="*/ 4216251 h 6858000"/>
              <a:gd name="connsiteX129" fmla="*/ 4530039 w 5552708"/>
              <a:gd name="connsiteY129" fmla="*/ 4223045 h 6858000"/>
              <a:gd name="connsiteX130" fmla="*/ 4528920 w 5552708"/>
              <a:gd name="connsiteY130" fmla="*/ 4256957 h 6858000"/>
              <a:gd name="connsiteX131" fmla="*/ 4495092 w 5552708"/>
              <a:gd name="connsiteY131" fmla="*/ 4295227 h 6858000"/>
              <a:gd name="connsiteX132" fmla="*/ 4487069 w 5552708"/>
              <a:gd name="connsiteY132" fmla="*/ 4312260 h 6858000"/>
              <a:gd name="connsiteX133" fmla="*/ 4481391 w 5552708"/>
              <a:gd name="connsiteY133" fmla="*/ 4321074 h 6858000"/>
              <a:gd name="connsiteX134" fmla="*/ 4480140 w 5552708"/>
              <a:gd name="connsiteY134" fmla="*/ 4321443 h 6858000"/>
              <a:gd name="connsiteX135" fmla="*/ 4479199 w 5552708"/>
              <a:gd name="connsiteY135" fmla="*/ 4353976 h 6858000"/>
              <a:gd name="connsiteX136" fmla="*/ 4476976 w 5552708"/>
              <a:gd name="connsiteY136" fmla="*/ 4357874 h 6858000"/>
              <a:gd name="connsiteX137" fmla="*/ 4479044 w 5552708"/>
              <a:gd name="connsiteY137" fmla="*/ 4379621 h 6858000"/>
              <a:gd name="connsiteX138" fmla="*/ 4478683 w 5552708"/>
              <a:gd name="connsiteY138" fmla="*/ 4390568 h 6858000"/>
              <a:gd name="connsiteX139" fmla="*/ 4481532 w 5552708"/>
              <a:gd name="connsiteY139" fmla="*/ 4394254 h 6858000"/>
              <a:gd name="connsiteX140" fmla="*/ 4479499 w 5552708"/>
              <a:gd name="connsiteY140" fmla="*/ 4410114 h 6858000"/>
              <a:gd name="connsiteX141" fmla="*/ 4478153 w 5552708"/>
              <a:gd name="connsiteY141" fmla="*/ 4411710 h 6858000"/>
              <a:gd name="connsiteX142" fmla="*/ 4480616 w 5552708"/>
              <a:gd name="connsiteY142" fmla="*/ 4425622 h 6858000"/>
              <a:gd name="connsiteX143" fmla="*/ 4487688 w 5552708"/>
              <a:gd name="connsiteY143" fmla="*/ 4438292 h 6858000"/>
              <a:gd name="connsiteX144" fmla="*/ 4454727 w 5552708"/>
              <a:gd name="connsiteY144" fmla="*/ 4569970 h 6858000"/>
              <a:gd name="connsiteX145" fmla="*/ 4469804 w 5552708"/>
              <a:gd name="connsiteY145" fmla="*/ 4692415 h 6858000"/>
              <a:gd name="connsiteX146" fmla="*/ 4450795 w 5552708"/>
              <a:gd name="connsiteY146" fmla="*/ 4763659 h 6858000"/>
              <a:gd name="connsiteX147" fmla="*/ 4422945 w 5552708"/>
              <a:gd name="connsiteY147" fmla="*/ 4783049 h 6858000"/>
              <a:gd name="connsiteX148" fmla="*/ 4397314 w 5552708"/>
              <a:gd name="connsiteY148" fmla="*/ 4964397 h 6858000"/>
              <a:gd name="connsiteX149" fmla="*/ 4380606 w 5552708"/>
              <a:gd name="connsiteY149" fmla="*/ 5008665 h 6858000"/>
              <a:gd name="connsiteX150" fmla="*/ 4386649 w 5552708"/>
              <a:gd name="connsiteY150" fmla="*/ 5051823 h 6858000"/>
              <a:gd name="connsiteX151" fmla="*/ 4375733 w 5552708"/>
              <a:gd name="connsiteY151" fmla="*/ 5067011 h 6858000"/>
              <a:gd name="connsiteX152" fmla="*/ 4373624 w 5552708"/>
              <a:gd name="connsiteY152" fmla="*/ 5069584 h 6858000"/>
              <a:gd name="connsiteX153" fmla="*/ 4370134 w 5552708"/>
              <a:gd name="connsiteY153" fmla="*/ 5080883 h 6858000"/>
              <a:gd name="connsiteX154" fmla="*/ 4362957 w 5552708"/>
              <a:gd name="connsiteY154" fmla="*/ 5082819 h 6858000"/>
              <a:gd name="connsiteX155" fmla="*/ 4333195 w 5552708"/>
              <a:gd name="connsiteY155" fmla="*/ 5221840 h 6858000"/>
              <a:gd name="connsiteX156" fmla="*/ 4320037 w 5552708"/>
              <a:gd name="connsiteY156" fmla="*/ 5281999 h 6858000"/>
              <a:gd name="connsiteX157" fmla="*/ 4308816 w 5552708"/>
              <a:gd name="connsiteY157" fmla="*/ 5303704 h 6858000"/>
              <a:gd name="connsiteX158" fmla="*/ 4272244 w 5552708"/>
              <a:gd name="connsiteY158" fmla="*/ 5388756 h 6858000"/>
              <a:gd name="connsiteX159" fmla="*/ 4246915 w 5552708"/>
              <a:gd name="connsiteY159" fmla="*/ 5462809 h 6858000"/>
              <a:gd name="connsiteX160" fmla="*/ 4255030 w 5552708"/>
              <a:gd name="connsiteY160" fmla="*/ 5521632 h 6858000"/>
              <a:gd name="connsiteX161" fmla="*/ 4249277 w 5552708"/>
              <a:gd name="connsiteY161" fmla="*/ 5525636 h 6858000"/>
              <a:gd name="connsiteX162" fmla="*/ 4241924 w 5552708"/>
              <a:gd name="connsiteY162" fmla="*/ 5563850 h 6858000"/>
              <a:gd name="connsiteX163" fmla="*/ 4248240 w 5552708"/>
              <a:gd name="connsiteY163" fmla="*/ 5703386 h 6858000"/>
              <a:gd name="connsiteX164" fmla="*/ 4232982 w 5552708"/>
              <a:gd name="connsiteY164" fmla="*/ 5777907 h 6858000"/>
              <a:gd name="connsiteX165" fmla="*/ 4222394 w 5552708"/>
              <a:gd name="connsiteY165" fmla="*/ 5803443 h 6858000"/>
              <a:gd name="connsiteX166" fmla="*/ 4204974 w 5552708"/>
              <a:gd name="connsiteY166" fmla="*/ 5846279 h 6858000"/>
              <a:gd name="connsiteX167" fmla="*/ 4179217 w 5552708"/>
              <a:gd name="connsiteY167" fmla="*/ 5876046 h 6858000"/>
              <a:gd name="connsiteX168" fmla="*/ 4169698 w 5552708"/>
              <a:gd name="connsiteY168" fmla="*/ 5912761 h 6858000"/>
              <a:gd name="connsiteX169" fmla="*/ 4183963 w 5552708"/>
              <a:gd name="connsiteY169" fmla="*/ 5924201 h 6858000"/>
              <a:gd name="connsiteX170" fmla="*/ 4143073 w 5552708"/>
              <a:gd name="connsiteY170" fmla="*/ 6020347 h 6858000"/>
              <a:gd name="connsiteX171" fmla="*/ 4132699 w 5552708"/>
              <a:gd name="connsiteY171" fmla="*/ 6054447 h 6858000"/>
              <a:gd name="connsiteX172" fmla="*/ 4099744 w 5552708"/>
              <a:gd name="connsiteY172" fmla="*/ 6146773 h 6858000"/>
              <a:gd name="connsiteX173" fmla="*/ 4063216 w 5552708"/>
              <a:gd name="connsiteY173" fmla="*/ 6238624 h 6858000"/>
              <a:gd name="connsiteX174" fmla="*/ 4021696 w 5552708"/>
              <a:gd name="connsiteY174" fmla="*/ 6289517 h 6858000"/>
              <a:gd name="connsiteX175" fmla="*/ 3993817 w 5552708"/>
              <a:gd name="connsiteY175" fmla="*/ 6365399 h 6858000"/>
              <a:gd name="connsiteX176" fmla="*/ 3986236 w 5552708"/>
              <a:gd name="connsiteY176" fmla="*/ 6377584 h 6858000"/>
              <a:gd name="connsiteX177" fmla="*/ 3911599 w 5552708"/>
              <a:gd name="connsiteY177" fmla="*/ 6509659 h 6858000"/>
              <a:gd name="connsiteX178" fmla="*/ 3858869 w 5552708"/>
              <a:gd name="connsiteY178" fmla="*/ 6582751 h 6858000"/>
              <a:gd name="connsiteX179" fmla="*/ 3770950 w 5552708"/>
              <a:gd name="connsiteY179" fmla="*/ 6757987 h 6858000"/>
              <a:gd name="connsiteX180" fmla="*/ 3749766 w 5552708"/>
              <a:gd name="connsiteY180" fmla="*/ 6858000 h 6858000"/>
              <a:gd name="connsiteX181" fmla="*/ 12348 w 5552708"/>
              <a:gd name="connsiteY181" fmla="*/ 6858000 h 6858000"/>
              <a:gd name="connsiteX182" fmla="*/ 0 w 5552708"/>
              <a:gd name="connsiteY182" fmla="*/ 672566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</a:cxnLst>
            <a:rect l="l" t="t" r="r" b="b"/>
            <a:pathLst>
              <a:path w="5552708" h="6858000">
                <a:moveTo>
                  <a:pt x="0" y="0"/>
                </a:moveTo>
                <a:lnTo>
                  <a:pt x="5443651" y="0"/>
                </a:lnTo>
                <a:lnTo>
                  <a:pt x="5443781" y="512"/>
                </a:lnTo>
                <a:cubicBezTo>
                  <a:pt x="5446206" y="7309"/>
                  <a:pt x="5449083" y="15278"/>
                  <a:pt x="5444033" y="20501"/>
                </a:cubicBezTo>
                <a:cubicBezTo>
                  <a:pt x="5435420" y="27795"/>
                  <a:pt x="5439966" y="35996"/>
                  <a:pt x="5439390" y="44768"/>
                </a:cubicBezTo>
                <a:cubicBezTo>
                  <a:pt x="5431962" y="55410"/>
                  <a:pt x="5437588" y="94208"/>
                  <a:pt x="5443913" y="104988"/>
                </a:cubicBezTo>
                <a:cubicBezTo>
                  <a:pt x="5467308" y="131885"/>
                  <a:pt x="5440518" y="182050"/>
                  <a:pt x="5458241" y="204162"/>
                </a:cubicBezTo>
                <a:cubicBezTo>
                  <a:pt x="5460281" y="211583"/>
                  <a:pt x="5460566" y="218611"/>
                  <a:pt x="5459763" y="225360"/>
                </a:cubicBezTo>
                <a:lnTo>
                  <a:pt x="5454996" y="243902"/>
                </a:lnTo>
                <a:lnTo>
                  <a:pt x="5448597" y="248483"/>
                </a:lnTo>
                <a:lnTo>
                  <a:pt x="5448458" y="260196"/>
                </a:lnTo>
                <a:lnTo>
                  <a:pt x="5447150" y="263377"/>
                </a:lnTo>
                <a:cubicBezTo>
                  <a:pt x="5448938" y="273127"/>
                  <a:pt x="5457762" y="301628"/>
                  <a:pt x="5459187" y="318691"/>
                </a:cubicBezTo>
                <a:cubicBezTo>
                  <a:pt x="5456617" y="351374"/>
                  <a:pt x="5481393" y="329570"/>
                  <a:pt x="5455708" y="365759"/>
                </a:cubicBezTo>
                <a:cubicBezTo>
                  <a:pt x="5472236" y="419311"/>
                  <a:pt x="5443611" y="447897"/>
                  <a:pt x="5473651" y="492182"/>
                </a:cubicBezTo>
                <a:cubicBezTo>
                  <a:pt x="5483259" y="556102"/>
                  <a:pt x="5473858" y="624576"/>
                  <a:pt x="5481453" y="689666"/>
                </a:cubicBezTo>
                <a:cubicBezTo>
                  <a:pt x="5481825" y="737836"/>
                  <a:pt x="5505966" y="768312"/>
                  <a:pt x="5488233" y="816332"/>
                </a:cubicBezTo>
                <a:cubicBezTo>
                  <a:pt x="5492515" y="818482"/>
                  <a:pt x="5526923" y="887911"/>
                  <a:pt x="5529718" y="891550"/>
                </a:cubicBezTo>
                <a:lnTo>
                  <a:pt x="5536104" y="903318"/>
                </a:lnTo>
                <a:lnTo>
                  <a:pt x="5535257" y="905308"/>
                </a:lnTo>
                <a:cubicBezTo>
                  <a:pt x="5534066" y="913418"/>
                  <a:pt x="5535399" y="917837"/>
                  <a:pt x="5537840" y="920621"/>
                </a:cubicBezTo>
                <a:lnTo>
                  <a:pt x="5541663" y="922876"/>
                </a:lnTo>
                <a:lnTo>
                  <a:pt x="5544456" y="933037"/>
                </a:lnTo>
                <a:lnTo>
                  <a:pt x="5552708" y="952132"/>
                </a:lnTo>
                <a:lnTo>
                  <a:pt x="5551675" y="956570"/>
                </a:lnTo>
                <a:lnTo>
                  <a:pt x="5531341" y="1064863"/>
                </a:lnTo>
                <a:cubicBezTo>
                  <a:pt x="5534620" y="1074818"/>
                  <a:pt x="5537566" y="1085372"/>
                  <a:pt x="5539998" y="1096340"/>
                </a:cubicBezTo>
                <a:lnTo>
                  <a:pt x="5541075" y="1102915"/>
                </a:lnTo>
                <a:lnTo>
                  <a:pt x="5540822" y="1103143"/>
                </a:lnTo>
                <a:cubicBezTo>
                  <a:pt x="5540471" y="1104784"/>
                  <a:pt x="5540605" y="1107024"/>
                  <a:pt x="5541413" y="1110274"/>
                </a:cubicBezTo>
                <a:lnTo>
                  <a:pt x="5543038" y="1114901"/>
                </a:lnTo>
                <a:cubicBezTo>
                  <a:pt x="5543735" y="1119151"/>
                  <a:pt x="5544432" y="1123402"/>
                  <a:pt x="5545128" y="1127652"/>
                </a:cubicBezTo>
                <a:lnTo>
                  <a:pt x="5544028" y="1132698"/>
                </a:lnTo>
                <a:cubicBezTo>
                  <a:pt x="5534609" y="1151029"/>
                  <a:pt x="5496304" y="1149042"/>
                  <a:pt x="5514811" y="1177140"/>
                </a:cubicBezTo>
                <a:cubicBezTo>
                  <a:pt x="5509719" y="1211798"/>
                  <a:pt x="5486957" y="1231445"/>
                  <a:pt x="5496402" y="1265293"/>
                </a:cubicBezTo>
                <a:cubicBezTo>
                  <a:pt x="5491550" y="1297727"/>
                  <a:pt x="5479431" y="1324727"/>
                  <a:pt x="5481620" y="1353039"/>
                </a:cubicBezTo>
                <a:cubicBezTo>
                  <a:pt x="5473631" y="1363324"/>
                  <a:pt x="5469597" y="1373497"/>
                  <a:pt x="5477938" y="1385038"/>
                </a:cubicBezTo>
                <a:cubicBezTo>
                  <a:pt x="5470625" y="1414924"/>
                  <a:pt x="5455771" y="1420367"/>
                  <a:pt x="5464009" y="1441067"/>
                </a:cubicBezTo>
                <a:cubicBezTo>
                  <a:pt x="5439287" y="1455035"/>
                  <a:pt x="5447714" y="1457216"/>
                  <a:pt x="5453063" y="1466104"/>
                </a:cubicBezTo>
                <a:cubicBezTo>
                  <a:pt x="5453164" y="1466506"/>
                  <a:pt x="5453267" y="1466908"/>
                  <a:pt x="5453368" y="1467310"/>
                </a:cubicBezTo>
                <a:lnTo>
                  <a:pt x="5449849" y="1469198"/>
                </a:lnTo>
                <a:lnTo>
                  <a:pt x="5447717" y="1473816"/>
                </a:lnTo>
                <a:lnTo>
                  <a:pt x="5446906" y="1487106"/>
                </a:lnTo>
                <a:cubicBezTo>
                  <a:pt x="5447081" y="1488810"/>
                  <a:pt x="5447254" y="1490514"/>
                  <a:pt x="5447429" y="1492218"/>
                </a:cubicBezTo>
                <a:cubicBezTo>
                  <a:pt x="5447480" y="1495695"/>
                  <a:pt x="5447119" y="1497953"/>
                  <a:pt x="5446434" y="1499455"/>
                </a:cubicBezTo>
                <a:lnTo>
                  <a:pt x="5446146" y="1499600"/>
                </a:lnTo>
                <a:lnTo>
                  <a:pt x="5445728" y="1506449"/>
                </a:lnTo>
                <a:cubicBezTo>
                  <a:pt x="5445627" y="1518090"/>
                  <a:pt x="5446096" y="1529498"/>
                  <a:pt x="5447013" y="1540420"/>
                </a:cubicBezTo>
                <a:cubicBezTo>
                  <a:pt x="5431084" y="1547368"/>
                  <a:pt x="5443219" y="1588924"/>
                  <a:pt x="5416036" y="1580834"/>
                </a:cubicBezTo>
                <a:cubicBezTo>
                  <a:pt x="5416447" y="1595454"/>
                  <a:pt x="5426812" y="1605684"/>
                  <a:pt x="5409252" y="1598373"/>
                </a:cubicBezTo>
                <a:cubicBezTo>
                  <a:pt x="5408864" y="1603115"/>
                  <a:pt x="5406927" y="1605804"/>
                  <a:pt x="5404223" y="1607549"/>
                </a:cubicBezTo>
                <a:lnTo>
                  <a:pt x="5403003" y="1607994"/>
                </a:lnTo>
                <a:lnTo>
                  <a:pt x="5404366" y="1640580"/>
                </a:lnTo>
                <a:lnTo>
                  <a:pt x="5402429" y="1644617"/>
                </a:lnTo>
                <a:cubicBezTo>
                  <a:pt x="5403628" y="1651821"/>
                  <a:pt x="5404828" y="1659024"/>
                  <a:pt x="5406027" y="1666228"/>
                </a:cubicBezTo>
                <a:lnTo>
                  <a:pt x="5409538" y="1680703"/>
                </a:lnTo>
                <a:lnTo>
                  <a:pt x="5405582" y="1870222"/>
                </a:lnTo>
                <a:cubicBezTo>
                  <a:pt x="5407505" y="1917082"/>
                  <a:pt x="5419912" y="1922890"/>
                  <a:pt x="5418948" y="1979530"/>
                </a:cubicBezTo>
                <a:cubicBezTo>
                  <a:pt x="5381653" y="1974789"/>
                  <a:pt x="5447295" y="2092994"/>
                  <a:pt x="5405060" y="2051964"/>
                </a:cubicBezTo>
                <a:cubicBezTo>
                  <a:pt x="5406099" y="2068965"/>
                  <a:pt x="5389286" y="2084064"/>
                  <a:pt x="5378701" y="2073120"/>
                </a:cubicBezTo>
                <a:cubicBezTo>
                  <a:pt x="5397285" y="2126878"/>
                  <a:pt x="5362129" y="2197651"/>
                  <a:pt x="5366006" y="2256053"/>
                </a:cubicBezTo>
                <a:cubicBezTo>
                  <a:pt x="5334011" y="2283221"/>
                  <a:pt x="5362023" y="2269954"/>
                  <a:pt x="5352501" y="2301374"/>
                </a:cubicBezTo>
                <a:cubicBezTo>
                  <a:pt x="5379308" y="2296096"/>
                  <a:pt x="5332887" y="2338416"/>
                  <a:pt x="5361572" y="2344135"/>
                </a:cubicBezTo>
                <a:cubicBezTo>
                  <a:pt x="5358931" y="2349671"/>
                  <a:pt x="5355467" y="2354856"/>
                  <a:pt x="5351776" y="2360013"/>
                </a:cubicBezTo>
                <a:lnTo>
                  <a:pt x="5349856" y="2362723"/>
                </a:lnTo>
                <a:lnTo>
                  <a:pt x="5347182" y="2374239"/>
                </a:lnTo>
                <a:lnTo>
                  <a:pt x="5340172" y="2376629"/>
                </a:lnTo>
                <a:lnTo>
                  <a:pt x="5331662" y="2393351"/>
                </a:lnTo>
                <a:cubicBezTo>
                  <a:pt x="5329441" y="2399746"/>
                  <a:pt x="5328181" y="2406782"/>
                  <a:pt x="5328482" y="2414790"/>
                </a:cubicBezTo>
                <a:cubicBezTo>
                  <a:pt x="5337359" y="2435605"/>
                  <a:pt x="5319289" y="2463646"/>
                  <a:pt x="5316501" y="2490864"/>
                </a:cubicBezTo>
                <a:cubicBezTo>
                  <a:pt x="5317127" y="2495175"/>
                  <a:pt x="5317754" y="2499486"/>
                  <a:pt x="5318378" y="2503797"/>
                </a:cubicBezTo>
                <a:lnTo>
                  <a:pt x="5307008" y="2543608"/>
                </a:lnTo>
                <a:cubicBezTo>
                  <a:pt x="5304307" y="2555015"/>
                  <a:pt x="5302094" y="2566933"/>
                  <a:pt x="5300817" y="2579627"/>
                </a:cubicBezTo>
                <a:lnTo>
                  <a:pt x="5300491" y="2603469"/>
                </a:lnTo>
                <a:lnTo>
                  <a:pt x="5297327" y="2609298"/>
                </a:lnTo>
                <a:cubicBezTo>
                  <a:pt x="5296149" y="2620041"/>
                  <a:pt x="5302481" y="2635343"/>
                  <a:pt x="5292648" y="2632709"/>
                </a:cubicBezTo>
                <a:lnTo>
                  <a:pt x="5294499" y="2645215"/>
                </a:lnTo>
                <a:lnTo>
                  <a:pt x="5284921" y="2655995"/>
                </a:lnTo>
                <a:cubicBezTo>
                  <a:pt x="5282893" y="2657043"/>
                  <a:pt x="5280790" y="2657749"/>
                  <a:pt x="5278681" y="2658097"/>
                </a:cubicBezTo>
                <a:lnTo>
                  <a:pt x="5279052" y="2675265"/>
                </a:lnTo>
                <a:lnTo>
                  <a:pt x="5271485" y="2688260"/>
                </a:lnTo>
                <a:cubicBezTo>
                  <a:pt x="5272192" y="2692435"/>
                  <a:pt x="5272901" y="2696610"/>
                  <a:pt x="5273609" y="2700785"/>
                </a:cubicBezTo>
                <a:lnTo>
                  <a:pt x="5272098" y="2705655"/>
                </a:lnTo>
                <a:lnTo>
                  <a:pt x="5267605" y="2717660"/>
                </a:lnTo>
                <a:cubicBezTo>
                  <a:pt x="5264770" y="2723740"/>
                  <a:pt x="5261426" y="2730522"/>
                  <a:pt x="5258449" y="2738177"/>
                </a:cubicBezTo>
                <a:lnTo>
                  <a:pt x="5256679" y="2744727"/>
                </a:lnTo>
                <a:lnTo>
                  <a:pt x="5245116" y="2757932"/>
                </a:lnTo>
                <a:cubicBezTo>
                  <a:pt x="5236430" y="2767502"/>
                  <a:pt x="5230416" y="2775146"/>
                  <a:pt x="5233122" y="2784915"/>
                </a:cubicBezTo>
                <a:cubicBezTo>
                  <a:pt x="5221620" y="2799359"/>
                  <a:pt x="5193828" y="2806744"/>
                  <a:pt x="5197792" y="2830475"/>
                </a:cubicBezTo>
                <a:cubicBezTo>
                  <a:pt x="5186798" y="2821932"/>
                  <a:pt x="5192955" y="2855565"/>
                  <a:pt x="5180199" y="2857691"/>
                </a:cubicBezTo>
                <a:cubicBezTo>
                  <a:pt x="5170100" y="2858096"/>
                  <a:pt x="5169614" y="2868393"/>
                  <a:pt x="5164940" y="2875644"/>
                </a:cubicBezTo>
                <a:cubicBezTo>
                  <a:pt x="5154127" y="2879787"/>
                  <a:pt x="5139696" y="2917521"/>
                  <a:pt x="5139323" y="2931296"/>
                </a:cubicBezTo>
                <a:cubicBezTo>
                  <a:pt x="5144210" y="2970932"/>
                  <a:pt x="5099528" y="2996158"/>
                  <a:pt x="5102390" y="3027705"/>
                </a:cubicBezTo>
                <a:cubicBezTo>
                  <a:pt x="5100365" y="3035586"/>
                  <a:pt x="5097192" y="3041915"/>
                  <a:pt x="5093321" y="3047244"/>
                </a:cubicBezTo>
                <a:lnTo>
                  <a:pt x="5080729" y="3060118"/>
                </a:lnTo>
                <a:lnTo>
                  <a:pt x="5073626" y="3059690"/>
                </a:lnTo>
                <a:lnTo>
                  <a:pt x="5067867" y="3069806"/>
                </a:lnTo>
                <a:lnTo>
                  <a:pt x="5065335" y="3071678"/>
                </a:lnTo>
                <a:cubicBezTo>
                  <a:pt x="5060475" y="3075234"/>
                  <a:pt x="5055815" y="3078901"/>
                  <a:pt x="5051806" y="3083233"/>
                </a:cubicBezTo>
                <a:cubicBezTo>
                  <a:pt x="5076417" y="3100024"/>
                  <a:pt x="5021773" y="3122856"/>
                  <a:pt x="5047824" y="3128247"/>
                </a:cubicBezTo>
                <a:cubicBezTo>
                  <a:pt x="5030083" y="3154978"/>
                  <a:pt x="5059535" y="3153095"/>
                  <a:pt x="5022444" y="3166893"/>
                </a:cubicBezTo>
                <a:cubicBezTo>
                  <a:pt x="5009215" y="3225035"/>
                  <a:pt x="4960350" y="3252747"/>
                  <a:pt x="4961916" y="3312149"/>
                </a:cubicBezTo>
                <a:cubicBezTo>
                  <a:pt x="4955371" y="3297387"/>
                  <a:pt x="4932004" y="3332561"/>
                  <a:pt x="4928070" y="3349450"/>
                </a:cubicBezTo>
                <a:cubicBezTo>
                  <a:pt x="4901199" y="3293116"/>
                  <a:pt x="4891428" y="3463059"/>
                  <a:pt x="4858652" y="3443841"/>
                </a:cubicBezTo>
                <a:cubicBezTo>
                  <a:pt x="4840872" y="3495884"/>
                  <a:pt x="4832958" y="3617975"/>
                  <a:pt x="4821392" y="3661714"/>
                </a:cubicBezTo>
                <a:cubicBezTo>
                  <a:pt x="4823621" y="3666551"/>
                  <a:pt x="4824768" y="3671561"/>
                  <a:pt x="4825147" y="3676668"/>
                </a:cubicBezTo>
                <a:lnTo>
                  <a:pt x="4824341" y="3691352"/>
                </a:lnTo>
                <a:lnTo>
                  <a:pt x="4822735" y="3692500"/>
                </a:lnTo>
                <a:cubicBezTo>
                  <a:pt x="4817912" y="3698748"/>
                  <a:pt x="4816795" y="3703524"/>
                  <a:pt x="4817318" y="3707640"/>
                </a:cubicBezTo>
                <a:lnTo>
                  <a:pt x="4819146" y="3712253"/>
                </a:lnTo>
                <a:lnTo>
                  <a:pt x="4816373" y="3723048"/>
                </a:lnTo>
                <a:lnTo>
                  <a:pt x="4813460" y="3745409"/>
                </a:lnTo>
                <a:lnTo>
                  <a:pt x="4810527" y="3748566"/>
                </a:lnTo>
                <a:cubicBezTo>
                  <a:pt x="4798737" y="3762490"/>
                  <a:pt x="4755451" y="3809983"/>
                  <a:pt x="4742720" y="3828954"/>
                </a:cubicBezTo>
                <a:lnTo>
                  <a:pt x="4731784" y="3868871"/>
                </a:lnTo>
                <a:lnTo>
                  <a:pt x="4731481" y="3868898"/>
                </a:lnTo>
                <a:cubicBezTo>
                  <a:pt x="4730422" y="3870084"/>
                  <a:pt x="4729442" y="3872132"/>
                  <a:pt x="4728490" y="3875525"/>
                </a:cubicBezTo>
                <a:lnTo>
                  <a:pt x="4727500" y="3880683"/>
                </a:lnTo>
                <a:lnTo>
                  <a:pt x="4719663" y="3896892"/>
                </a:lnTo>
                <a:lnTo>
                  <a:pt x="4715899" y="3897345"/>
                </a:lnTo>
                <a:cubicBezTo>
                  <a:pt x="4715876" y="3897775"/>
                  <a:pt x="4715854" y="3898203"/>
                  <a:pt x="4715832" y="3898632"/>
                </a:cubicBezTo>
                <a:lnTo>
                  <a:pt x="4618476" y="4076334"/>
                </a:lnTo>
                <a:cubicBezTo>
                  <a:pt x="4617399" y="4112851"/>
                  <a:pt x="4590920" y="4122978"/>
                  <a:pt x="4576303" y="4154580"/>
                </a:cubicBezTo>
                <a:cubicBezTo>
                  <a:pt x="4585172" y="4189077"/>
                  <a:pt x="4550681" y="4172136"/>
                  <a:pt x="4536795" y="4186216"/>
                </a:cubicBezTo>
                <a:lnTo>
                  <a:pt x="4534335" y="4190678"/>
                </a:lnTo>
                <a:lnTo>
                  <a:pt x="4532585" y="4203860"/>
                </a:lnTo>
                <a:cubicBezTo>
                  <a:pt x="4532638" y="4205567"/>
                  <a:pt x="4532692" y="4207276"/>
                  <a:pt x="4532745" y="4208983"/>
                </a:cubicBezTo>
                <a:cubicBezTo>
                  <a:pt x="4532551" y="4212450"/>
                  <a:pt x="4532031" y="4214675"/>
                  <a:pt x="4531239" y="4216126"/>
                </a:cubicBezTo>
                <a:lnTo>
                  <a:pt x="4530941" y="4216251"/>
                </a:lnTo>
                <a:lnTo>
                  <a:pt x="4530039" y="4223045"/>
                </a:lnTo>
                <a:cubicBezTo>
                  <a:pt x="4529114" y="4234633"/>
                  <a:pt x="4528779" y="4246020"/>
                  <a:pt x="4528920" y="4256957"/>
                </a:cubicBezTo>
                <a:cubicBezTo>
                  <a:pt x="4512505" y="4262858"/>
                  <a:pt x="4521695" y="4305010"/>
                  <a:pt x="4495092" y="4295227"/>
                </a:cubicBezTo>
                <a:cubicBezTo>
                  <a:pt x="4494469" y="4309813"/>
                  <a:pt x="4504108" y="4320656"/>
                  <a:pt x="4487069" y="4312260"/>
                </a:cubicBezTo>
                <a:cubicBezTo>
                  <a:pt x="4486347" y="4316957"/>
                  <a:pt x="4484219" y="4319510"/>
                  <a:pt x="4481391" y="4321074"/>
                </a:cubicBezTo>
                <a:lnTo>
                  <a:pt x="4480140" y="4321443"/>
                </a:lnTo>
                <a:lnTo>
                  <a:pt x="4479199" y="4353976"/>
                </a:lnTo>
                <a:lnTo>
                  <a:pt x="4476976" y="4357874"/>
                </a:lnTo>
                <a:cubicBezTo>
                  <a:pt x="4477666" y="4365122"/>
                  <a:pt x="4478355" y="4372372"/>
                  <a:pt x="4479044" y="4379621"/>
                </a:cubicBezTo>
                <a:lnTo>
                  <a:pt x="4478683" y="4390568"/>
                </a:lnTo>
                <a:lnTo>
                  <a:pt x="4481532" y="4394254"/>
                </a:lnTo>
                <a:cubicBezTo>
                  <a:pt x="4482969" y="4397909"/>
                  <a:pt x="4482918" y="4402720"/>
                  <a:pt x="4479499" y="4410114"/>
                </a:cubicBezTo>
                <a:lnTo>
                  <a:pt x="4478153" y="4411710"/>
                </a:lnTo>
                <a:lnTo>
                  <a:pt x="4480616" y="4425622"/>
                </a:lnTo>
                <a:cubicBezTo>
                  <a:pt x="4482131" y="4430247"/>
                  <a:pt x="4484387" y="4434528"/>
                  <a:pt x="4487688" y="4438292"/>
                </a:cubicBezTo>
                <a:cubicBezTo>
                  <a:pt x="4457664" y="4477897"/>
                  <a:pt x="4468221" y="4523123"/>
                  <a:pt x="4454727" y="4569970"/>
                </a:cubicBezTo>
                <a:cubicBezTo>
                  <a:pt x="4417898" y="4583966"/>
                  <a:pt x="4440689" y="4674230"/>
                  <a:pt x="4469804" y="4692415"/>
                </a:cubicBezTo>
                <a:cubicBezTo>
                  <a:pt x="4432851" y="4685322"/>
                  <a:pt x="4490117" y="4807198"/>
                  <a:pt x="4450795" y="4763659"/>
                </a:cubicBezTo>
                <a:cubicBezTo>
                  <a:pt x="4450628" y="4780652"/>
                  <a:pt x="4432755" y="4794620"/>
                  <a:pt x="4422945" y="4783049"/>
                </a:cubicBezTo>
                <a:cubicBezTo>
                  <a:pt x="4437721" y="4837759"/>
                  <a:pt x="4397569" y="4905997"/>
                  <a:pt x="4397314" y="4964397"/>
                </a:cubicBezTo>
                <a:cubicBezTo>
                  <a:pt x="4363407" y="4989414"/>
                  <a:pt x="4392349" y="4977986"/>
                  <a:pt x="4380606" y="5008665"/>
                </a:cubicBezTo>
                <a:cubicBezTo>
                  <a:pt x="4407778" y="5005114"/>
                  <a:pt x="4358378" y="5044304"/>
                  <a:pt x="4386649" y="5051823"/>
                </a:cubicBezTo>
                <a:cubicBezTo>
                  <a:pt x="4383620" y="5057169"/>
                  <a:pt x="4379789" y="5062109"/>
                  <a:pt x="4375733" y="5067011"/>
                </a:cubicBezTo>
                <a:lnTo>
                  <a:pt x="4373624" y="5069584"/>
                </a:lnTo>
                <a:lnTo>
                  <a:pt x="4370134" y="5080883"/>
                </a:lnTo>
                <a:lnTo>
                  <a:pt x="4362957" y="5082819"/>
                </a:lnTo>
                <a:lnTo>
                  <a:pt x="4333195" y="5221840"/>
                </a:lnTo>
                <a:cubicBezTo>
                  <a:pt x="4335888" y="5234770"/>
                  <a:pt x="4329894" y="5274591"/>
                  <a:pt x="4320037" y="5281999"/>
                </a:cubicBezTo>
                <a:cubicBezTo>
                  <a:pt x="4316990" y="5290274"/>
                  <a:pt x="4318795" y="5300010"/>
                  <a:pt x="4308816" y="5303704"/>
                </a:cubicBezTo>
                <a:cubicBezTo>
                  <a:pt x="4300851" y="5321498"/>
                  <a:pt x="4282560" y="5362240"/>
                  <a:pt x="4272244" y="5388756"/>
                </a:cubicBezTo>
                <a:cubicBezTo>
                  <a:pt x="4281980" y="5405143"/>
                  <a:pt x="4255067" y="5425092"/>
                  <a:pt x="4246915" y="5462809"/>
                </a:cubicBezTo>
                <a:cubicBezTo>
                  <a:pt x="4258299" y="5480842"/>
                  <a:pt x="4241233" y="5488203"/>
                  <a:pt x="4255030" y="5521632"/>
                </a:cubicBezTo>
                <a:cubicBezTo>
                  <a:pt x="4253005" y="5522647"/>
                  <a:pt x="4251068" y="5523996"/>
                  <a:pt x="4249277" y="5525636"/>
                </a:cubicBezTo>
                <a:cubicBezTo>
                  <a:pt x="4238872" y="5535166"/>
                  <a:pt x="4235581" y="5552275"/>
                  <a:pt x="4241924" y="5563850"/>
                </a:cubicBezTo>
                <a:cubicBezTo>
                  <a:pt x="4259047" y="5616453"/>
                  <a:pt x="4250256" y="5660812"/>
                  <a:pt x="4248240" y="5703386"/>
                </a:cubicBezTo>
                <a:cubicBezTo>
                  <a:pt x="4243085" y="5751111"/>
                  <a:pt x="4218929" y="5715189"/>
                  <a:pt x="4232982" y="5777907"/>
                </a:cubicBezTo>
                <a:cubicBezTo>
                  <a:pt x="4221558" y="5782651"/>
                  <a:pt x="4219728" y="5790057"/>
                  <a:pt x="4222394" y="5803443"/>
                </a:cubicBezTo>
                <a:cubicBezTo>
                  <a:pt x="4219121" y="5826511"/>
                  <a:pt x="4193576" y="5820653"/>
                  <a:pt x="4204974" y="5846279"/>
                </a:cubicBezTo>
                <a:cubicBezTo>
                  <a:pt x="4191825" y="5839931"/>
                  <a:pt x="4191753" y="5888934"/>
                  <a:pt x="4179217" y="5876046"/>
                </a:cubicBezTo>
                <a:cubicBezTo>
                  <a:pt x="4163863" y="5888983"/>
                  <a:pt x="4183376" y="5899672"/>
                  <a:pt x="4169698" y="5912761"/>
                </a:cubicBezTo>
                <a:cubicBezTo>
                  <a:pt x="4164113" y="5929085"/>
                  <a:pt x="4186281" y="5905514"/>
                  <a:pt x="4183963" y="5924201"/>
                </a:cubicBezTo>
                <a:lnTo>
                  <a:pt x="4143073" y="6020347"/>
                </a:lnTo>
                <a:cubicBezTo>
                  <a:pt x="4148635" y="6035084"/>
                  <a:pt x="4142583" y="6045204"/>
                  <a:pt x="4132699" y="6054447"/>
                </a:cubicBezTo>
                <a:cubicBezTo>
                  <a:pt x="4128762" y="6085993"/>
                  <a:pt x="4111337" y="6112491"/>
                  <a:pt x="4099744" y="6146773"/>
                </a:cubicBezTo>
                <a:cubicBezTo>
                  <a:pt x="4101611" y="6186210"/>
                  <a:pt x="4075513" y="6201974"/>
                  <a:pt x="4063216" y="6238624"/>
                </a:cubicBezTo>
                <a:cubicBezTo>
                  <a:pt x="4076714" y="6279119"/>
                  <a:pt x="4027194" y="6257865"/>
                  <a:pt x="4021696" y="6289517"/>
                </a:cubicBezTo>
                <a:cubicBezTo>
                  <a:pt x="4030060" y="6343907"/>
                  <a:pt x="4004638" y="6285373"/>
                  <a:pt x="3993817" y="6365399"/>
                </a:cubicBezTo>
                <a:cubicBezTo>
                  <a:pt x="3996125" y="6370415"/>
                  <a:pt x="3990553" y="6379380"/>
                  <a:pt x="3986236" y="6377584"/>
                </a:cubicBezTo>
                <a:cubicBezTo>
                  <a:pt x="3984044" y="6395147"/>
                  <a:pt x="3911719" y="6484083"/>
                  <a:pt x="3911599" y="6509659"/>
                </a:cubicBezTo>
                <a:cubicBezTo>
                  <a:pt x="3888028" y="6555694"/>
                  <a:pt x="3870378" y="6548451"/>
                  <a:pt x="3858869" y="6582751"/>
                </a:cubicBezTo>
                <a:cubicBezTo>
                  <a:pt x="3834576" y="6620569"/>
                  <a:pt x="3820634" y="6692927"/>
                  <a:pt x="3770950" y="6757987"/>
                </a:cubicBezTo>
                <a:lnTo>
                  <a:pt x="3749766" y="6858000"/>
                </a:lnTo>
                <a:lnTo>
                  <a:pt x="12348" y="6858000"/>
                </a:lnTo>
                <a:lnTo>
                  <a:pt x="0" y="6725668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CFDAA9-0DD8-6D45-EF04-E76392708A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8" y="896469"/>
            <a:ext cx="3820630" cy="3005643"/>
          </a:xfrm>
        </p:spPr>
        <p:txBody>
          <a:bodyPr anchor="t">
            <a:normAutofit/>
          </a:bodyPr>
          <a:lstStyle/>
          <a:p>
            <a:r>
              <a:rPr lang="hr-HR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Opis projekta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3725CF-29C0-202C-34A9-1D1A4B59F4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7040" y="1914302"/>
            <a:ext cx="3460840" cy="3477207"/>
          </a:xfrm>
        </p:spPr>
        <p:txBody>
          <a:bodyPr>
            <a:normAutofit/>
          </a:bodyPr>
          <a:lstStyle/>
          <a:p>
            <a:r>
              <a:rPr lang="hr-H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Ostvariti simulator leta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kosteći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Unity3D game engine</a:t>
            </a:r>
          </a:p>
          <a:p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Implementirati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endParaRPr lang="hr-HR" sz="2000" dirty="0">
              <a:solidFill>
                <a:schemeClr val="tx1">
                  <a:lumMod val="85000"/>
                  <a:lumOff val="1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1"/>
            <a:r>
              <a:rPr lang="hr-H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Let aviona</a:t>
            </a:r>
          </a:p>
          <a:p>
            <a:pPr lvl="1"/>
            <a:r>
              <a:rPr lang="hr-H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Ispucavanje rakete</a:t>
            </a:r>
            <a:endParaRPr lang="en-US" sz="2000" dirty="0">
              <a:solidFill>
                <a:schemeClr val="tx1">
                  <a:lumMod val="85000"/>
                  <a:lumOff val="1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1"/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Gađanje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mete</a:t>
            </a:r>
            <a:endParaRPr lang="hr-HR" sz="2000" dirty="0">
              <a:solidFill>
                <a:schemeClr val="tx1">
                  <a:lumMod val="85000"/>
                  <a:lumOff val="1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1"/>
            <a:r>
              <a:rPr lang="hr-H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Stresna situacija</a:t>
            </a:r>
          </a:p>
        </p:txBody>
      </p:sp>
      <p:pic>
        <p:nvPicPr>
          <p:cNvPr id="1026" name="Picture 2" descr="Unity logo and symbol, meaning, history, PNG">
            <a:extLst>
              <a:ext uri="{FF2B5EF4-FFF2-40B4-BE49-F238E27FC236}">
                <a16:creationId xmlns:a16="http://schemas.microsoft.com/office/drawing/2014/main" id="{20868AAA-CD29-BD90-F070-2519D5762C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708" y="896469"/>
            <a:ext cx="6530196" cy="3673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08963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31BAD53-4E89-4F62-BBB7-26359763E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2756DA2-40EB-4C6F-B962-5822FFB54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653438" cy="6858000"/>
          </a:xfrm>
          <a:custGeom>
            <a:avLst/>
            <a:gdLst>
              <a:gd name="connsiteX0" fmla="*/ 0 w 6096000"/>
              <a:gd name="connsiteY0" fmla="*/ 0 h 6858000"/>
              <a:gd name="connsiteX1" fmla="*/ 5567517 w 6096000"/>
              <a:gd name="connsiteY1" fmla="*/ 0 h 6858000"/>
              <a:gd name="connsiteX2" fmla="*/ 5566938 w 6096000"/>
              <a:gd name="connsiteY2" fmla="*/ 1705 h 6858000"/>
              <a:gd name="connsiteX3" fmla="*/ 5551594 w 6096000"/>
              <a:gd name="connsiteY3" fmla="*/ 17287 h 6858000"/>
              <a:gd name="connsiteX4" fmla="*/ 5545641 w 6096000"/>
              <a:gd name="connsiteY4" fmla="*/ 130336 h 6858000"/>
              <a:gd name="connsiteX5" fmla="*/ 5538289 w 6096000"/>
              <a:gd name="connsiteY5" fmla="*/ 187093 h 6858000"/>
              <a:gd name="connsiteX6" fmla="*/ 5545790 w 6096000"/>
              <a:gd name="connsiteY6" fmla="*/ 265704 h 6858000"/>
              <a:gd name="connsiteX7" fmla="*/ 5542313 w 6096000"/>
              <a:gd name="connsiteY7" fmla="*/ 354566 h 6858000"/>
              <a:gd name="connsiteX8" fmla="*/ 5524126 w 6096000"/>
              <a:gd name="connsiteY8" fmla="*/ 472000 h 6858000"/>
              <a:gd name="connsiteX9" fmla="*/ 5522170 w 6096000"/>
              <a:gd name="connsiteY9" fmla="*/ 473782 h 6858000"/>
              <a:gd name="connsiteX10" fmla="*/ 5521798 w 6096000"/>
              <a:gd name="connsiteY10" fmla="*/ 491380 h 6858000"/>
              <a:gd name="connsiteX11" fmla="*/ 5536419 w 6096000"/>
              <a:gd name="connsiteY11" fmla="*/ 531675 h 6858000"/>
              <a:gd name="connsiteX12" fmla="*/ 5533435 w 6096000"/>
              <a:gd name="connsiteY12" fmla="*/ 536015 h 6858000"/>
              <a:gd name="connsiteX13" fmla="*/ 5538088 w 6096000"/>
              <a:gd name="connsiteY13" fmla="*/ 572092 h 6858000"/>
              <a:gd name="connsiteX14" fmla="*/ 5536061 w 6096000"/>
              <a:gd name="connsiteY14" fmla="*/ 572511 h 6858000"/>
              <a:gd name="connsiteX15" fmla="*/ 5528218 w 6096000"/>
              <a:gd name="connsiteY15" fmla="*/ 582332 h 6858000"/>
              <a:gd name="connsiteX16" fmla="*/ 5518011 w 6096000"/>
              <a:gd name="connsiteY16" fmla="*/ 601285 h 6858000"/>
              <a:gd name="connsiteX17" fmla="*/ 5473174 w 6096000"/>
              <a:gd name="connsiteY17" fmla="*/ 681608 h 6858000"/>
              <a:gd name="connsiteX18" fmla="*/ 5472963 w 6096000"/>
              <a:gd name="connsiteY18" fmla="*/ 689151 h 6858000"/>
              <a:gd name="connsiteX19" fmla="*/ 5472485 w 6096000"/>
              <a:gd name="connsiteY19" fmla="*/ 689289 h 6858000"/>
              <a:gd name="connsiteX20" fmla="*/ 5471326 w 6096000"/>
              <a:gd name="connsiteY20" fmla="*/ 697222 h 6858000"/>
              <a:gd name="connsiteX21" fmla="*/ 5472164 w 6096000"/>
              <a:gd name="connsiteY21" fmla="*/ 717531 h 6858000"/>
              <a:gd name="connsiteX22" fmla="*/ 5468891 w 6096000"/>
              <a:gd name="connsiteY22" fmla="*/ 722494 h 6858000"/>
              <a:gd name="connsiteX23" fmla="*/ 5463081 w 6096000"/>
              <a:gd name="connsiteY23" fmla="*/ 724368 h 6858000"/>
              <a:gd name="connsiteX24" fmla="*/ 5446981 w 6096000"/>
              <a:gd name="connsiteY24" fmla="*/ 752692 h 6858000"/>
              <a:gd name="connsiteX25" fmla="*/ 5417190 w 6096000"/>
              <a:gd name="connsiteY25" fmla="*/ 816346 h 6858000"/>
              <a:gd name="connsiteX26" fmla="*/ 5388958 w 6096000"/>
              <a:gd name="connsiteY26" fmla="*/ 889417 h 6858000"/>
              <a:gd name="connsiteX27" fmla="*/ 5307044 w 6096000"/>
              <a:gd name="connsiteY27" fmla="*/ 1063288 h 6858000"/>
              <a:gd name="connsiteX28" fmla="*/ 5303837 w 6096000"/>
              <a:gd name="connsiteY28" fmla="*/ 1157176 h 6858000"/>
              <a:gd name="connsiteX29" fmla="*/ 5286494 w 6096000"/>
              <a:gd name="connsiteY29" fmla="*/ 1210776 h 6858000"/>
              <a:gd name="connsiteX30" fmla="*/ 5282463 w 6096000"/>
              <a:gd name="connsiteY30" fmla="*/ 1301993 h 6858000"/>
              <a:gd name="connsiteX31" fmla="*/ 5252235 w 6096000"/>
              <a:gd name="connsiteY31" fmla="*/ 1360879 h 6858000"/>
              <a:gd name="connsiteX32" fmla="*/ 5244497 w 6096000"/>
              <a:gd name="connsiteY32" fmla="*/ 1404045 h 6858000"/>
              <a:gd name="connsiteX33" fmla="*/ 5223823 w 6096000"/>
              <a:gd name="connsiteY33" fmla="*/ 1429568 h 6858000"/>
              <a:gd name="connsiteX34" fmla="*/ 5224851 w 6096000"/>
              <a:gd name="connsiteY34" fmla="*/ 1430305 h 6858000"/>
              <a:gd name="connsiteX35" fmla="*/ 5212394 w 6096000"/>
              <a:gd name="connsiteY35" fmla="*/ 1463304 h 6858000"/>
              <a:gd name="connsiteX36" fmla="*/ 5209958 w 6096000"/>
              <a:gd name="connsiteY36" fmla="*/ 1514846 h 6858000"/>
              <a:gd name="connsiteX37" fmla="*/ 5206417 w 6096000"/>
              <a:gd name="connsiteY37" fmla="*/ 1519731 h 6858000"/>
              <a:gd name="connsiteX38" fmla="*/ 5206640 w 6096000"/>
              <a:gd name="connsiteY38" fmla="*/ 1519929 h 6858000"/>
              <a:gd name="connsiteX39" fmla="*/ 5207632 w 6096000"/>
              <a:gd name="connsiteY39" fmla="*/ 1546022 h 6858000"/>
              <a:gd name="connsiteX40" fmla="*/ 5212030 w 6096000"/>
              <a:gd name="connsiteY40" fmla="*/ 1578752 h 6858000"/>
              <a:gd name="connsiteX41" fmla="*/ 5203533 w 6096000"/>
              <a:gd name="connsiteY41" fmla="*/ 1647555 h 6858000"/>
              <a:gd name="connsiteX42" fmla="*/ 5190877 w 6096000"/>
              <a:gd name="connsiteY42" fmla="*/ 1715685 h 6858000"/>
              <a:gd name="connsiteX43" fmla="*/ 5184235 w 6096000"/>
              <a:gd name="connsiteY43" fmla="*/ 1740358 h 6858000"/>
              <a:gd name="connsiteX44" fmla="*/ 5181475 w 6096000"/>
              <a:gd name="connsiteY44" fmla="*/ 1784314 h 6858000"/>
              <a:gd name="connsiteX45" fmla="*/ 5185845 w 6096000"/>
              <a:gd name="connsiteY45" fmla="*/ 1804434 h 6858000"/>
              <a:gd name="connsiteX46" fmla="*/ 5185068 w 6096000"/>
              <a:gd name="connsiteY46" fmla="*/ 1805316 h 6858000"/>
              <a:gd name="connsiteX47" fmla="*/ 5188593 w 6096000"/>
              <a:gd name="connsiteY47" fmla="*/ 1807109 h 6858000"/>
              <a:gd name="connsiteX48" fmla="*/ 5185920 w 6096000"/>
              <a:gd name="connsiteY48" fmla="*/ 1821003 h 6858000"/>
              <a:gd name="connsiteX49" fmla="*/ 5183543 w 6096000"/>
              <a:gd name="connsiteY49" fmla="*/ 1824832 h 6858000"/>
              <a:gd name="connsiteX50" fmla="*/ 5182235 w 6096000"/>
              <a:gd name="connsiteY50" fmla="*/ 1830429 h 6858000"/>
              <a:gd name="connsiteX51" fmla="*/ 5182525 w 6096000"/>
              <a:gd name="connsiteY51" fmla="*/ 1830569 h 6858000"/>
              <a:gd name="connsiteX52" fmla="*/ 5180663 w 6096000"/>
              <a:gd name="connsiteY52" fmla="*/ 1835810 h 6858000"/>
              <a:gd name="connsiteX53" fmla="*/ 5167452 w 6096000"/>
              <a:gd name="connsiteY53" fmla="*/ 1861483 h 6858000"/>
              <a:gd name="connsiteX54" fmla="*/ 5174266 w 6096000"/>
              <a:gd name="connsiteY54" fmla="*/ 1892417 h 6858000"/>
              <a:gd name="connsiteX55" fmla="*/ 5189262 w 6096000"/>
              <a:gd name="connsiteY55" fmla="*/ 1895114 h 6858000"/>
              <a:gd name="connsiteX56" fmla="*/ 5187100 w 6096000"/>
              <a:gd name="connsiteY56" fmla="*/ 1899379 h 6858000"/>
              <a:gd name="connsiteX57" fmla="*/ 5180471 w 6096000"/>
              <a:gd name="connsiteY57" fmla="*/ 1907867 h 6858000"/>
              <a:gd name="connsiteX58" fmla="*/ 5181361 w 6096000"/>
              <a:gd name="connsiteY58" fmla="*/ 1910265 h 6858000"/>
              <a:gd name="connsiteX59" fmla="*/ 5178268 w 6096000"/>
              <a:gd name="connsiteY59" fmla="*/ 1935584 h 6858000"/>
              <a:gd name="connsiteX60" fmla="*/ 5183619 w 6096000"/>
              <a:gd name="connsiteY60" fmla="*/ 1942021 h 6858000"/>
              <a:gd name="connsiteX61" fmla="*/ 5184480 w 6096000"/>
              <a:gd name="connsiteY61" fmla="*/ 1945112 h 6858000"/>
              <a:gd name="connsiteX62" fmla="*/ 5172776 w 6096000"/>
              <a:gd name="connsiteY62" fmla="*/ 1961162 h 6858000"/>
              <a:gd name="connsiteX63" fmla="*/ 5168513 w 6096000"/>
              <a:gd name="connsiteY63" fmla="*/ 1969445 h 6858000"/>
              <a:gd name="connsiteX64" fmla="*/ 5126597 w 6096000"/>
              <a:gd name="connsiteY64" fmla="*/ 2024270 h 6858000"/>
              <a:gd name="connsiteX65" fmla="*/ 5119528 w 6096000"/>
              <a:gd name="connsiteY65" fmla="*/ 2107942 h 6858000"/>
              <a:gd name="connsiteX66" fmla="*/ 5110356 w 6096000"/>
              <a:gd name="connsiteY66" fmla="*/ 2193455 h 6858000"/>
              <a:gd name="connsiteX67" fmla="*/ 5104992 w 6096000"/>
              <a:gd name="connsiteY67" fmla="*/ 2260088 h 6858000"/>
              <a:gd name="connsiteX68" fmla="*/ 5059439 w 6096000"/>
              <a:gd name="connsiteY68" fmla="*/ 2335735 h 6858000"/>
              <a:gd name="connsiteX69" fmla="*/ 5022061 w 6096000"/>
              <a:gd name="connsiteY69" fmla="*/ 2408995 h 6858000"/>
              <a:gd name="connsiteX70" fmla="*/ 5022253 w 6096000"/>
              <a:gd name="connsiteY70" fmla="*/ 2445869 h 6858000"/>
              <a:gd name="connsiteX71" fmla="*/ 5011426 w 6096000"/>
              <a:gd name="connsiteY71" fmla="*/ 2496499 h 6858000"/>
              <a:gd name="connsiteX72" fmla="*/ 4994224 w 6096000"/>
              <a:gd name="connsiteY72" fmla="*/ 2549900 h 6858000"/>
              <a:gd name="connsiteX73" fmla="*/ 4995245 w 6096000"/>
              <a:gd name="connsiteY73" fmla="*/ 2596456 h 6858000"/>
              <a:gd name="connsiteX74" fmla="*/ 4988570 w 6096000"/>
              <a:gd name="connsiteY74" fmla="*/ 2606088 h 6858000"/>
              <a:gd name="connsiteX75" fmla="*/ 4988371 w 6096000"/>
              <a:gd name="connsiteY75" fmla="*/ 2635351 h 6858000"/>
              <a:gd name="connsiteX76" fmla="*/ 4983212 w 6096000"/>
              <a:gd name="connsiteY76" fmla="*/ 2665666 h 6858000"/>
              <a:gd name="connsiteX77" fmla="*/ 4968234 w 6096000"/>
              <a:gd name="connsiteY77" fmla="*/ 2715895 h 6858000"/>
              <a:gd name="connsiteX78" fmla="*/ 4975888 w 6096000"/>
              <a:gd name="connsiteY78" fmla="*/ 2725052 h 6858000"/>
              <a:gd name="connsiteX79" fmla="*/ 4980195 w 6096000"/>
              <a:gd name="connsiteY79" fmla="*/ 2726489 h 6858000"/>
              <a:gd name="connsiteX80" fmla="*/ 4976218 w 6096000"/>
              <a:gd name="connsiteY80" fmla="*/ 2740278 h 6858000"/>
              <a:gd name="connsiteX81" fmla="*/ 4980571 w 6096000"/>
              <a:gd name="connsiteY81" fmla="*/ 2751112 h 6858000"/>
              <a:gd name="connsiteX82" fmla="*/ 4973893 w 6096000"/>
              <a:gd name="connsiteY82" fmla="*/ 2760208 h 6858000"/>
              <a:gd name="connsiteX83" fmla="*/ 4979005 w 6096000"/>
              <a:gd name="connsiteY83" fmla="*/ 2790136 h 6858000"/>
              <a:gd name="connsiteX84" fmla="*/ 4986137 w 6096000"/>
              <a:gd name="connsiteY84" fmla="*/ 2804183 h 6858000"/>
              <a:gd name="connsiteX85" fmla="*/ 4986175 w 6096000"/>
              <a:gd name="connsiteY85" fmla="*/ 2825860 h 6858000"/>
              <a:gd name="connsiteX86" fmla="*/ 4993936 w 6096000"/>
              <a:gd name="connsiteY86" fmla="*/ 2911749 h 6858000"/>
              <a:gd name="connsiteX87" fmla="*/ 4992563 w 6096000"/>
              <a:gd name="connsiteY87" fmla="*/ 2977278 h 6858000"/>
              <a:gd name="connsiteX88" fmla="*/ 4980516 w 6096000"/>
              <a:gd name="connsiteY88" fmla="*/ 2991092 h 6858000"/>
              <a:gd name="connsiteX89" fmla="*/ 4992801 w 6096000"/>
              <a:gd name="connsiteY89" fmla="*/ 3020247 h 6858000"/>
              <a:gd name="connsiteX90" fmla="*/ 5014805 w 6096000"/>
              <a:gd name="connsiteY90" fmla="*/ 3065434 h 6858000"/>
              <a:gd name="connsiteX91" fmla="*/ 5002733 w 6096000"/>
              <a:gd name="connsiteY91" fmla="*/ 3103777 h 6858000"/>
              <a:gd name="connsiteX92" fmla="*/ 5002941 w 6096000"/>
              <a:gd name="connsiteY92" fmla="*/ 3151828 h 6858000"/>
              <a:gd name="connsiteX93" fmla="*/ 5002883 w 6096000"/>
              <a:gd name="connsiteY93" fmla="*/ 3180546 h 6858000"/>
              <a:gd name="connsiteX94" fmla="*/ 5016711 w 6096000"/>
              <a:gd name="connsiteY94" fmla="*/ 3258677 h 6858000"/>
              <a:gd name="connsiteX95" fmla="*/ 5017918 w 6096000"/>
              <a:gd name="connsiteY95" fmla="*/ 3262610 h 6858000"/>
              <a:gd name="connsiteX96" fmla="*/ 5011672 w 6096000"/>
              <a:gd name="connsiteY96" fmla="*/ 3277179 h 6858000"/>
              <a:gd name="connsiteX97" fmla="*/ 5009344 w 6096000"/>
              <a:gd name="connsiteY97" fmla="*/ 3278130 h 6858000"/>
              <a:gd name="connsiteX98" fmla="*/ 5026770 w 6096000"/>
              <a:gd name="connsiteY98" fmla="*/ 3325671 h 6858000"/>
              <a:gd name="connsiteX99" fmla="*/ 5024571 w 6096000"/>
              <a:gd name="connsiteY99" fmla="*/ 3332072 h 6858000"/>
              <a:gd name="connsiteX100" fmla="*/ 5041705 w 6096000"/>
              <a:gd name="connsiteY100" fmla="*/ 3362948 h 6858000"/>
              <a:gd name="connsiteX101" fmla="*/ 5047477 w 6096000"/>
              <a:gd name="connsiteY101" fmla="*/ 3378959 h 6858000"/>
              <a:gd name="connsiteX102" fmla="*/ 5060758 w 6096000"/>
              <a:gd name="connsiteY102" fmla="*/ 3407057 h 6858000"/>
              <a:gd name="connsiteX103" fmla="*/ 5058968 w 6096000"/>
              <a:gd name="connsiteY103" fmla="*/ 3409825 h 6858000"/>
              <a:gd name="connsiteX104" fmla="*/ 5062667 w 6096000"/>
              <a:gd name="connsiteY104" fmla="*/ 3415218 h 6858000"/>
              <a:gd name="connsiteX105" fmla="*/ 5060928 w 6096000"/>
              <a:gd name="connsiteY105" fmla="*/ 3419880 h 6858000"/>
              <a:gd name="connsiteX106" fmla="*/ 5062923 w 6096000"/>
              <a:gd name="connsiteY106" fmla="*/ 3424545 h 6858000"/>
              <a:gd name="connsiteX107" fmla="*/ 5064623 w 6096000"/>
              <a:gd name="connsiteY107" fmla="*/ 3476412 h 6858000"/>
              <a:gd name="connsiteX108" fmla="*/ 5069684 w 6096000"/>
              <a:gd name="connsiteY108" fmla="*/ 3486850 h 6858000"/>
              <a:gd name="connsiteX109" fmla="*/ 5063339 w 6096000"/>
              <a:gd name="connsiteY109" fmla="*/ 3496391 h 6858000"/>
              <a:gd name="connsiteX110" fmla="*/ 5070139 w 6096000"/>
              <a:gd name="connsiteY110" fmla="*/ 3531201 h 6858000"/>
              <a:gd name="connsiteX111" fmla="*/ 5079896 w 6096000"/>
              <a:gd name="connsiteY111" fmla="*/ 3542019 h 6858000"/>
              <a:gd name="connsiteX112" fmla="*/ 5087540 w 6096000"/>
              <a:gd name="connsiteY112" fmla="*/ 3552249 h 6858000"/>
              <a:gd name="connsiteX113" fmla="*/ 5087902 w 6096000"/>
              <a:gd name="connsiteY113" fmla="*/ 3553678 h 6858000"/>
              <a:gd name="connsiteX114" fmla="*/ 5091509 w 6096000"/>
              <a:gd name="connsiteY114" fmla="*/ 3568021 h 6858000"/>
              <a:gd name="connsiteX115" fmla="*/ 5091934 w 6096000"/>
              <a:gd name="connsiteY115" fmla="*/ 3569719 h 6858000"/>
              <a:gd name="connsiteX116" fmla="*/ 5089362 w 6096000"/>
              <a:gd name="connsiteY116" fmla="*/ 3586412 h 6858000"/>
              <a:gd name="connsiteX117" fmla="*/ 5092358 w 6096000"/>
              <a:gd name="connsiteY117" fmla="*/ 3597336 h 6858000"/>
              <a:gd name="connsiteX118" fmla="*/ 5084254 w 6096000"/>
              <a:gd name="connsiteY118" fmla="*/ 3606007 h 6858000"/>
              <a:gd name="connsiteX119" fmla="*/ 5084281 w 6096000"/>
              <a:gd name="connsiteY119" fmla="*/ 3641228 h 6858000"/>
              <a:gd name="connsiteX120" fmla="*/ 5091848 w 6096000"/>
              <a:gd name="connsiteY120" fmla="*/ 3653088 h 6858000"/>
              <a:gd name="connsiteX121" fmla="*/ 5097436 w 6096000"/>
              <a:gd name="connsiteY121" fmla="*/ 3664114 h 6858000"/>
              <a:gd name="connsiteX122" fmla="*/ 5097518 w 6096000"/>
              <a:gd name="connsiteY122" fmla="*/ 3665569 h 6858000"/>
              <a:gd name="connsiteX123" fmla="*/ 5099829 w 6096000"/>
              <a:gd name="connsiteY123" fmla="*/ 3707357 h 6858000"/>
              <a:gd name="connsiteX124" fmla="*/ 5114696 w 6096000"/>
              <a:gd name="connsiteY124" fmla="*/ 3778166 h 6858000"/>
              <a:gd name="connsiteX125" fmla="*/ 5135379 w 6096000"/>
              <a:gd name="connsiteY125" fmla="*/ 3878222 h 6858000"/>
              <a:gd name="connsiteX126" fmla="*/ 5130138 w 6096000"/>
              <a:gd name="connsiteY126" fmla="*/ 4048117 h 6858000"/>
              <a:gd name="connsiteX127" fmla="*/ 5090040 w 6096000"/>
              <a:gd name="connsiteY127" fmla="*/ 4219510 h 6858000"/>
              <a:gd name="connsiteX128" fmla="*/ 5092812 w 6096000"/>
              <a:gd name="connsiteY128" fmla="*/ 4411258 h 6858000"/>
              <a:gd name="connsiteX129" fmla="*/ 5084599 w 6096000"/>
              <a:gd name="connsiteY129" fmla="*/ 4488531 h 6858000"/>
              <a:gd name="connsiteX130" fmla="*/ 5084072 w 6096000"/>
              <a:gd name="connsiteY130" fmla="*/ 4539168 h 6858000"/>
              <a:gd name="connsiteX131" fmla="*/ 5068936 w 6096000"/>
              <a:gd name="connsiteY131" fmla="*/ 4625153 h 6858000"/>
              <a:gd name="connsiteX132" fmla="*/ 5059114 w 6096000"/>
              <a:gd name="connsiteY132" fmla="*/ 4733115 h 6858000"/>
              <a:gd name="connsiteX133" fmla="*/ 5037209 w 6096000"/>
              <a:gd name="connsiteY133" fmla="*/ 4844323 h 6858000"/>
              <a:gd name="connsiteX134" fmla="*/ 5020638 w 6096000"/>
              <a:gd name="connsiteY134" fmla="*/ 4877992 h 6858000"/>
              <a:gd name="connsiteX135" fmla="*/ 5006413 w 6096000"/>
              <a:gd name="connsiteY135" fmla="*/ 4925805 h 6858000"/>
              <a:gd name="connsiteX136" fmla="*/ 4971037 w 6096000"/>
              <a:gd name="connsiteY136" fmla="*/ 5009272 h 6858000"/>
              <a:gd name="connsiteX137" fmla="*/ 4963105 w 6096000"/>
              <a:gd name="connsiteY137" fmla="*/ 5111369 h 6858000"/>
              <a:gd name="connsiteX138" fmla="*/ 4976341 w 6096000"/>
              <a:gd name="connsiteY138" fmla="*/ 5210876 h 6858000"/>
              <a:gd name="connsiteX139" fmla="*/ 4980617 w 6096000"/>
              <a:gd name="connsiteY139" fmla="*/ 5269726 h 6858000"/>
              <a:gd name="connsiteX140" fmla="*/ 4997733 w 6096000"/>
              <a:gd name="connsiteY140" fmla="*/ 5464225 h 6858000"/>
              <a:gd name="connsiteX141" fmla="*/ 5001400 w 6096000"/>
              <a:gd name="connsiteY141" fmla="*/ 5594585 h 6858000"/>
              <a:gd name="connsiteX142" fmla="*/ 4983700 w 6096000"/>
              <a:gd name="connsiteY142" fmla="*/ 5667896 h 6858000"/>
              <a:gd name="connsiteX143" fmla="*/ 4968506 w 6096000"/>
              <a:gd name="connsiteY143" fmla="*/ 5769225 h 6858000"/>
              <a:gd name="connsiteX144" fmla="*/ 4969765 w 6096000"/>
              <a:gd name="connsiteY144" fmla="*/ 5823324 h 6858000"/>
              <a:gd name="connsiteX145" fmla="*/ 4966129 w 6096000"/>
              <a:gd name="connsiteY145" fmla="*/ 5862699 h 6858000"/>
              <a:gd name="connsiteX146" fmla="*/ 4970695 w 6096000"/>
              <a:gd name="connsiteY146" fmla="*/ 5906467 h 6858000"/>
              <a:gd name="connsiteX147" fmla="*/ 4991568 w 6096000"/>
              <a:gd name="connsiteY147" fmla="*/ 5939847 h 6858000"/>
              <a:gd name="connsiteX148" fmla="*/ 4986815 w 6096000"/>
              <a:gd name="connsiteY148" fmla="*/ 5973994 h 6858000"/>
              <a:gd name="connsiteX149" fmla="*/ 4987776 w 6096000"/>
              <a:gd name="connsiteY149" fmla="*/ 6089693 h 6858000"/>
              <a:gd name="connsiteX150" fmla="*/ 4991621 w 6096000"/>
              <a:gd name="connsiteY150" fmla="*/ 6224938 h 6858000"/>
              <a:gd name="connsiteX151" fmla="*/ 5017157 w 6096000"/>
              <a:gd name="connsiteY151" fmla="*/ 6370251 h 6858000"/>
              <a:gd name="connsiteX152" fmla="*/ 5040797 w 6096000"/>
              <a:gd name="connsiteY152" fmla="*/ 6541313 h 6858000"/>
              <a:gd name="connsiteX153" fmla="*/ 5045375 w 6096000"/>
              <a:gd name="connsiteY153" fmla="*/ 6640957 h 6858000"/>
              <a:gd name="connsiteX154" fmla="*/ 5058442 w 6096000"/>
              <a:gd name="connsiteY154" fmla="*/ 6705297 h 6858000"/>
              <a:gd name="connsiteX155" fmla="*/ 5071125 w 6096000"/>
              <a:gd name="connsiteY155" fmla="*/ 6759582 h 6858000"/>
              <a:gd name="connsiteX156" fmla="*/ 5069172 w 6096000"/>
              <a:gd name="connsiteY156" fmla="*/ 6817746 h 6858000"/>
              <a:gd name="connsiteX157" fmla="*/ 5072322 w 6096000"/>
              <a:gd name="connsiteY157" fmla="*/ 6843646 h 6858000"/>
              <a:gd name="connsiteX158" fmla="*/ 5091388 w 6096000"/>
              <a:gd name="connsiteY158" fmla="*/ 6857998 h 6858000"/>
              <a:gd name="connsiteX159" fmla="*/ 6096000 w 6096000"/>
              <a:gd name="connsiteY159" fmla="*/ 6857998 h 6858000"/>
              <a:gd name="connsiteX160" fmla="*/ 6096000 w 6096000"/>
              <a:gd name="connsiteY160" fmla="*/ 6858000 h 6858000"/>
              <a:gd name="connsiteX161" fmla="*/ 0 w 6096000"/>
              <a:gd name="connsiteY16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5567517" y="0"/>
                </a:lnTo>
                <a:lnTo>
                  <a:pt x="5566938" y="1705"/>
                </a:lnTo>
                <a:cubicBezTo>
                  <a:pt x="5563126" y="8440"/>
                  <a:pt x="5558112" y="13784"/>
                  <a:pt x="5551594" y="17287"/>
                </a:cubicBezTo>
                <a:cubicBezTo>
                  <a:pt x="5562364" y="82036"/>
                  <a:pt x="5510349" y="69804"/>
                  <a:pt x="5545641" y="130336"/>
                </a:cubicBezTo>
                <a:cubicBezTo>
                  <a:pt x="5526953" y="117589"/>
                  <a:pt x="5536978" y="162458"/>
                  <a:pt x="5538289" y="187093"/>
                </a:cubicBezTo>
                <a:cubicBezTo>
                  <a:pt x="5536205" y="226511"/>
                  <a:pt x="5545722" y="205530"/>
                  <a:pt x="5545790" y="265704"/>
                </a:cubicBezTo>
                <a:cubicBezTo>
                  <a:pt x="5542296" y="317533"/>
                  <a:pt x="5543813" y="325288"/>
                  <a:pt x="5542313" y="354566"/>
                </a:cubicBezTo>
                <a:lnTo>
                  <a:pt x="5524126" y="472000"/>
                </a:lnTo>
                <a:lnTo>
                  <a:pt x="5522170" y="473782"/>
                </a:lnTo>
                <a:cubicBezTo>
                  <a:pt x="5517847" y="482008"/>
                  <a:pt x="5518682" y="487340"/>
                  <a:pt x="5521798" y="491380"/>
                </a:cubicBezTo>
                <a:lnTo>
                  <a:pt x="5536419" y="531675"/>
                </a:lnTo>
                <a:lnTo>
                  <a:pt x="5533435" y="536015"/>
                </a:lnTo>
                <a:lnTo>
                  <a:pt x="5538088" y="572092"/>
                </a:lnTo>
                <a:lnTo>
                  <a:pt x="5536061" y="572511"/>
                </a:lnTo>
                <a:cubicBezTo>
                  <a:pt x="5531611" y="574271"/>
                  <a:pt x="5528529" y="577121"/>
                  <a:pt x="5528218" y="582332"/>
                </a:cubicBezTo>
                <a:cubicBezTo>
                  <a:pt x="5498002" y="573171"/>
                  <a:pt x="5516262" y="585107"/>
                  <a:pt x="5518011" y="601285"/>
                </a:cubicBezTo>
                <a:cubicBezTo>
                  <a:pt x="5508838" y="617831"/>
                  <a:pt x="5480684" y="666964"/>
                  <a:pt x="5473174" y="681608"/>
                </a:cubicBezTo>
                <a:cubicBezTo>
                  <a:pt x="5473102" y="684122"/>
                  <a:pt x="5473033" y="686637"/>
                  <a:pt x="5472963" y="689151"/>
                </a:cubicBezTo>
                <a:lnTo>
                  <a:pt x="5472485" y="689289"/>
                </a:lnTo>
                <a:cubicBezTo>
                  <a:pt x="5471434" y="690905"/>
                  <a:pt x="5470986" y="693376"/>
                  <a:pt x="5471326" y="697222"/>
                </a:cubicBezTo>
                <a:cubicBezTo>
                  <a:pt x="5471606" y="703992"/>
                  <a:pt x="5471884" y="710761"/>
                  <a:pt x="5472164" y="717531"/>
                </a:cubicBezTo>
                <a:lnTo>
                  <a:pt x="5468891" y="722494"/>
                </a:lnTo>
                <a:lnTo>
                  <a:pt x="5463081" y="724368"/>
                </a:lnTo>
                <a:lnTo>
                  <a:pt x="5446981" y="752692"/>
                </a:lnTo>
                <a:cubicBezTo>
                  <a:pt x="5454691" y="764380"/>
                  <a:pt x="5422719" y="808083"/>
                  <a:pt x="5417190" y="816346"/>
                </a:cubicBezTo>
                <a:lnTo>
                  <a:pt x="5388958" y="889417"/>
                </a:lnTo>
                <a:cubicBezTo>
                  <a:pt x="5320491" y="969963"/>
                  <a:pt x="5321907" y="1005331"/>
                  <a:pt x="5307044" y="1063288"/>
                </a:cubicBezTo>
                <a:cubicBezTo>
                  <a:pt x="5313332" y="1111028"/>
                  <a:pt x="5317096" y="1110140"/>
                  <a:pt x="5303837" y="1157176"/>
                </a:cubicBezTo>
                <a:cubicBezTo>
                  <a:pt x="5301103" y="1192124"/>
                  <a:pt x="5301884" y="1197232"/>
                  <a:pt x="5286494" y="1210776"/>
                </a:cubicBezTo>
                <a:lnTo>
                  <a:pt x="5282463" y="1301993"/>
                </a:lnTo>
                <a:lnTo>
                  <a:pt x="5252235" y="1360879"/>
                </a:lnTo>
                <a:lnTo>
                  <a:pt x="5244497" y="1404045"/>
                </a:lnTo>
                <a:lnTo>
                  <a:pt x="5223823" y="1429568"/>
                </a:lnTo>
                <a:lnTo>
                  <a:pt x="5224851" y="1430305"/>
                </a:lnTo>
                <a:cubicBezTo>
                  <a:pt x="5226697" y="1432466"/>
                  <a:pt x="5214738" y="1459891"/>
                  <a:pt x="5212394" y="1463304"/>
                </a:cubicBezTo>
                <a:cubicBezTo>
                  <a:pt x="5209912" y="1477394"/>
                  <a:pt x="5213027" y="1501295"/>
                  <a:pt x="5209958" y="1514846"/>
                </a:cubicBezTo>
                <a:lnTo>
                  <a:pt x="5206417" y="1519731"/>
                </a:lnTo>
                <a:lnTo>
                  <a:pt x="5206640" y="1519929"/>
                </a:lnTo>
                <a:cubicBezTo>
                  <a:pt x="5206490" y="1521210"/>
                  <a:pt x="5209710" y="1543635"/>
                  <a:pt x="5207632" y="1546022"/>
                </a:cubicBezTo>
                <a:lnTo>
                  <a:pt x="5212030" y="1578752"/>
                </a:lnTo>
                <a:cubicBezTo>
                  <a:pt x="5206147" y="1605585"/>
                  <a:pt x="5226381" y="1622803"/>
                  <a:pt x="5203533" y="1647555"/>
                </a:cubicBezTo>
                <a:cubicBezTo>
                  <a:pt x="5198128" y="1672675"/>
                  <a:pt x="5203213" y="1694404"/>
                  <a:pt x="5190877" y="1715685"/>
                </a:cubicBezTo>
                <a:cubicBezTo>
                  <a:pt x="5196815" y="1724301"/>
                  <a:pt x="5198098" y="1732435"/>
                  <a:pt x="5184235" y="1740358"/>
                </a:cubicBezTo>
                <a:cubicBezTo>
                  <a:pt x="5182625" y="1763793"/>
                  <a:pt x="5198368" y="1769422"/>
                  <a:pt x="5181475" y="1784314"/>
                </a:cubicBezTo>
                <a:cubicBezTo>
                  <a:pt x="5205987" y="1797417"/>
                  <a:pt x="5195246" y="1798221"/>
                  <a:pt x="5185845" y="1804434"/>
                </a:cubicBezTo>
                <a:lnTo>
                  <a:pt x="5185068" y="1805316"/>
                </a:lnTo>
                <a:lnTo>
                  <a:pt x="5188593" y="1807109"/>
                </a:lnTo>
                <a:lnTo>
                  <a:pt x="5185920" y="1821003"/>
                </a:lnTo>
                <a:lnTo>
                  <a:pt x="5183543" y="1824832"/>
                </a:lnTo>
                <a:cubicBezTo>
                  <a:pt x="5182284" y="1827468"/>
                  <a:pt x="5181937" y="1829219"/>
                  <a:pt x="5182235" y="1830429"/>
                </a:cubicBezTo>
                <a:lnTo>
                  <a:pt x="5182525" y="1830569"/>
                </a:lnTo>
                <a:lnTo>
                  <a:pt x="5180663" y="1835810"/>
                </a:lnTo>
                <a:cubicBezTo>
                  <a:pt x="5176779" y="1844665"/>
                  <a:pt x="5172297" y="1853278"/>
                  <a:pt x="5167452" y="1861483"/>
                </a:cubicBezTo>
                <a:cubicBezTo>
                  <a:pt x="5179827" y="1866643"/>
                  <a:pt x="5166788" y="1884999"/>
                  <a:pt x="5174266" y="1892417"/>
                </a:cubicBezTo>
                <a:lnTo>
                  <a:pt x="5189262" y="1895114"/>
                </a:lnTo>
                <a:lnTo>
                  <a:pt x="5187100" y="1899379"/>
                </a:lnTo>
                <a:lnTo>
                  <a:pt x="5180471" y="1907867"/>
                </a:lnTo>
                <a:cubicBezTo>
                  <a:pt x="5179609" y="1909162"/>
                  <a:pt x="5179647" y="1909994"/>
                  <a:pt x="5181361" y="1910265"/>
                </a:cubicBezTo>
                <a:cubicBezTo>
                  <a:pt x="5180995" y="1914884"/>
                  <a:pt x="5177893" y="1930292"/>
                  <a:pt x="5178268" y="1935584"/>
                </a:cubicBezTo>
                <a:lnTo>
                  <a:pt x="5183619" y="1942021"/>
                </a:lnTo>
                <a:lnTo>
                  <a:pt x="5184480" y="1945112"/>
                </a:lnTo>
                <a:lnTo>
                  <a:pt x="5172776" y="1961162"/>
                </a:lnTo>
                <a:lnTo>
                  <a:pt x="5168513" y="1969445"/>
                </a:lnTo>
                <a:lnTo>
                  <a:pt x="5126597" y="2024270"/>
                </a:lnTo>
                <a:lnTo>
                  <a:pt x="5119528" y="2107942"/>
                </a:lnTo>
                <a:cubicBezTo>
                  <a:pt x="5089290" y="2138038"/>
                  <a:pt x="5110415" y="2159228"/>
                  <a:pt x="5110356" y="2193455"/>
                </a:cubicBezTo>
                <a:cubicBezTo>
                  <a:pt x="5101302" y="2220953"/>
                  <a:pt x="5110381" y="2224200"/>
                  <a:pt x="5104992" y="2260088"/>
                </a:cubicBezTo>
                <a:cubicBezTo>
                  <a:pt x="5096504" y="2291744"/>
                  <a:pt x="5078225" y="2299003"/>
                  <a:pt x="5059439" y="2335735"/>
                </a:cubicBezTo>
                <a:cubicBezTo>
                  <a:pt x="5029465" y="2329020"/>
                  <a:pt x="5058046" y="2407546"/>
                  <a:pt x="5022061" y="2408995"/>
                </a:cubicBezTo>
                <a:cubicBezTo>
                  <a:pt x="5023289" y="2413465"/>
                  <a:pt x="5019654" y="2441580"/>
                  <a:pt x="5022253" y="2445869"/>
                </a:cubicBezTo>
                <a:cubicBezTo>
                  <a:pt x="5022440" y="2449625"/>
                  <a:pt x="5011241" y="2492743"/>
                  <a:pt x="5011426" y="2496499"/>
                </a:cubicBezTo>
                <a:lnTo>
                  <a:pt x="4994224" y="2549900"/>
                </a:lnTo>
                <a:cubicBezTo>
                  <a:pt x="4992353" y="2564757"/>
                  <a:pt x="4998952" y="2582253"/>
                  <a:pt x="4995245" y="2596456"/>
                </a:cubicBezTo>
                <a:lnTo>
                  <a:pt x="4988570" y="2606088"/>
                </a:lnTo>
                <a:cubicBezTo>
                  <a:pt x="4988504" y="2615842"/>
                  <a:pt x="4988436" y="2625597"/>
                  <a:pt x="4988371" y="2635351"/>
                </a:cubicBezTo>
                <a:lnTo>
                  <a:pt x="4983212" y="2665666"/>
                </a:lnTo>
                <a:lnTo>
                  <a:pt x="4968234" y="2715895"/>
                </a:lnTo>
                <a:lnTo>
                  <a:pt x="4975888" y="2725052"/>
                </a:lnTo>
                <a:lnTo>
                  <a:pt x="4980195" y="2726489"/>
                </a:lnTo>
                <a:lnTo>
                  <a:pt x="4976218" y="2740278"/>
                </a:lnTo>
                <a:lnTo>
                  <a:pt x="4980571" y="2751112"/>
                </a:lnTo>
                <a:lnTo>
                  <a:pt x="4973893" y="2760208"/>
                </a:lnTo>
                <a:lnTo>
                  <a:pt x="4979005" y="2790136"/>
                </a:lnTo>
                <a:lnTo>
                  <a:pt x="4986137" y="2804183"/>
                </a:lnTo>
                <a:cubicBezTo>
                  <a:pt x="4986150" y="2811409"/>
                  <a:pt x="4986162" y="2818634"/>
                  <a:pt x="4986175" y="2825860"/>
                </a:cubicBezTo>
                <a:cubicBezTo>
                  <a:pt x="4987474" y="2843788"/>
                  <a:pt x="4992871" y="2886513"/>
                  <a:pt x="4993936" y="2911749"/>
                </a:cubicBezTo>
                <a:cubicBezTo>
                  <a:pt x="4993313" y="2946689"/>
                  <a:pt x="4980300" y="2954448"/>
                  <a:pt x="4992563" y="2977278"/>
                </a:cubicBezTo>
                <a:cubicBezTo>
                  <a:pt x="4985688" y="2983455"/>
                  <a:pt x="4982051" y="2987749"/>
                  <a:pt x="4980516" y="2991092"/>
                </a:cubicBezTo>
                <a:cubicBezTo>
                  <a:pt x="4975910" y="3001119"/>
                  <a:pt x="4990216" y="3002537"/>
                  <a:pt x="4992801" y="3020247"/>
                </a:cubicBezTo>
                <a:cubicBezTo>
                  <a:pt x="4998517" y="3032637"/>
                  <a:pt x="5013148" y="3051512"/>
                  <a:pt x="5014805" y="3065434"/>
                </a:cubicBezTo>
                <a:cubicBezTo>
                  <a:pt x="4998836" y="3057428"/>
                  <a:pt x="5016840" y="3105196"/>
                  <a:pt x="5002733" y="3103777"/>
                </a:cubicBezTo>
                <a:cubicBezTo>
                  <a:pt x="5022381" y="3124610"/>
                  <a:pt x="4997365" y="3128169"/>
                  <a:pt x="5002941" y="3151828"/>
                </a:cubicBezTo>
                <a:cubicBezTo>
                  <a:pt x="5010264" y="3163902"/>
                  <a:pt x="5011356" y="3171780"/>
                  <a:pt x="5002883" y="3180546"/>
                </a:cubicBezTo>
                <a:cubicBezTo>
                  <a:pt x="5038586" y="3236545"/>
                  <a:pt x="5003723" y="3210316"/>
                  <a:pt x="5016711" y="3258677"/>
                </a:cubicBezTo>
                <a:lnTo>
                  <a:pt x="5017918" y="3262610"/>
                </a:lnTo>
                <a:lnTo>
                  <a:pt x="5011672" y="3277179"/>
                </a:lnTo>
                <a:lnTo>
                  <a:pt x="5009344" y="3278130"/>
                </a:lnTo>
                <a:lnTo>
                  <a:pt x="5026770" y="3325671"/>
                </a:lnTo>
                <a:lnTo>
                  <a:pt x="5024571" y="3332072"/>
                </a:lnTo>
                <a:lnTo>
                  <a:pt x="5041705" y="3362948"/>
                </a:lnTo>
                <a:lnTo>
                  <a:pt x="5047477" y="3378959"/>
                </a:lnTo>
                <a:lnTo>
                  <a:pt x="5060758" y="3407057"/>
                </a:lnTo>
                <a:lnTo>
                  <a:pt x="5058968" y="3409825"/>
                </a:lnTo>
                <a:lnTo>
                  <a:pt x="5062667" y="3415218"/>
                </a:lnTo>
                <a:lnTo>
                  <a:pt x="5060928" y="3419880"/>
                </a:lnTo>
                <a:lnTo>
                  <a:pt x="5062923" y="3424545"/>
                </a:lnTo>
                <a:cubicBezTo>
                  <a:pt x="5063537" y="3433967"/>
                  <a:pt x="5063494" y="3466028"/>
                  <a:pt x="5064623" y="3476412"/>
                </a:cubicBezTo>
                <a:lnTo>
                  <a:pt x="5069684" y="3486850"/>
                </a:lnTo>
                <a:lnTo>
                  <a:pt x="5063339" y="3496391"/>
                </a:lnTo>
                <a:lnTo>
                  <a:pt x="5070139" y="3531201"/>
                </a:lnTo>
                <a:lnTo>
                  <a:pt x="5079896" y="3542019"/>
                </a:lnTo>
                <a:lnTo>
                  <a:pt x="5087540" y="3552249"/>
                </a:lnTo>
                <a:lnTo>
                  <a:pt x="5087902" y="3553678"/>
                </a:lnTo>
                <a:lnTo>
                  <a:pt x="5091509" y="3568021"/>
                </a:lnTo>
                <a:lnTo>
                  <a:pt x="5091934" y="3569719"/>
                </a:lnTo>
                <a:lnTo>
                  <a:pt x="5089362" y="3586412"/>
                </a:lnTo>
                <a:lnTo>
                  <a:pt x="5092358" y="3597336"/>
                </a:lnTo>
                <a:lnTo>
                  <a:pt x="5084254" y="3606007"/>
                </a:lnTo>
                <a:cubicBezTo>
                  <a:pt x="5084262" y="3617747"/>
                  <a:pt x="5084273" y="3629488"/>
                  <a:pt x="5084281" y="3641228"/>
                </a:cubicBezTo>
                <a:lnTo>
                  <a:pt x="5091848" y="3653088"/>
                </a:lnTo>
                <a:lnTo>
                  <a:pt x="5097436" y="3664114"/>
                </a:lnTo>
                <a:cubicBezTo>
                  <a:pt x="5097463" y="3664599"/>
                  <a:pt x="5097491" y="3665084"/>
                  <a:pt x="5097518" y="3665569"/>
                </a:cubicBezTo>
                <a:cubicBezTo>
                  <a:pt x="5097915" y="3672776"/>
                  <a:pt x="5096966" y="3688591"/>
                  <a:pt x="5099829" y="3707357"/>
                </a:cubicBezTo>
                <a:cubicBezTo>
                  <a:pt x="5100505" y="3724716"/>
                  <a:pt x="5118078" y="3760234"/>
                  <a:pt x="5114696" y="3778166"/>
                </a:cubicBezTo>
                <a:cubicBezTo>
                  <a:pt x="5141627" y="3845122"/>
                  <a:pt x="5125427" y="3821305"/>
                  <a:pt x="5135379" y="3878222"/>
                </a:cubicBezTo>
                <a:cubicBezTo>
                  <a:pt x="5161519" y="3905047"/>
                  <a:pt x="5125417" y="4015047"/>
                  <a:pt x="5130138" y="4048117"/>
                </a:cubicBezTo>
                <a:cubicBezTo>
                  <a:pt x="5081804" y="4192084"/>
                  <a:pt x="5096262" y="4158987"/>
                  <a:pt x="5090040" y="4219510"/>
                </a:cubicBezTo>
                <a:cubicBezTo>
                  <a:pt x="5104553" y="4280033"/>
                  <a:pt x="5065380" y="4345686"/>
                  <a:pt x="5092812" y="4411258"/>
                </a:cubicBezTo>
                <a:cubicBezTo>
                  <a:pt x="5090630" y="4437329"/>
                  <a:pt x="5083878" y="4473140"/>
                  <a:pt x="5084599" y="4488531"/>
                </a:cubicBezTo>
                <a:cubicBezTo>
                  <a:pt x="5084423" y="4505410"/>
                  <a:pt x="5084248" y="4522289"/>
                  <a:pt x="5084072" y="4539168"/>
                </a:cubicBezTo>
                <a:cubicBezTo>
                  <a:pt x="5072114" y="4567830"/>
                  <a:pt x="5064305" y="4588197"/>
                  <a:pt x="5068936" y="4625153"/>
                </a:cubicBezTo>
                <a:cubicBezTo>
                  <a:pt x="5077433" y="4662889"/>
                  <a:pt x="5065899" y="4679357"/>
                  <a:pt x="5059114" y="4733115"/>
                </a:cubicBezTo>
                <a:cubicBezTo>
                  <a:pt x="5068687" y="4752352"/>
                  <a:pt x="5055370" y="4832308"/>
                  <a:pt x="5037209" y="4844323"/>
                </a:cubicBezTo>
                <a:cubicBezTo>
                  <a:pt x="5033444" y="4857054"/>
                  <a:pt x="5040194" y="4871554"/>
                  <a:pt x="5020638" y="4877992"/>
                </a:cubicBezTo>
                <a:cubicBezTo>
                  <a:pt x="4997151" y="4888353"/>
                  <a:pt x="5034418" y="4931200"/>
                  <a:pt x="5006413" y="4925805"/>
                </a:cubicBezTo>
                <a:cubicBezTo>
                  <a:pt x="5031964" y="4956261"/>
                  <a:pt x="4982840" y="4982633"/>
                  <a:pt x="4971037" y="5009272"/>
                </a:cubicBezTo>
                <a:cubicBezTo>
                  <a:pt x="4973259" y="5034036"/>
                  <a:pt x="4968375" y="5053859"/>
                  <a:pt x="4963105" y="5111369"/>
                </a:cubicBezTo>
                <a:cubicBezTo>
                  <a:pt x="4973224" y="5141336"/>
                  <a:pt x="4937413" y="5161742"/>
                  <a:pt x="4976341" y="5210876"/>
                </a:cubicBezTo>
                <a:cubicBezTo>
                  <a:pt x="4972455" y="5212581"/>
                  <a:pt x="4977054" y="5227501"/>
                  <a:pt x="4980617" y="5269726"/>
                </a:cubicBezTo>
                <a:cubicBezTo>
                  <a:pt x="4984182" y="5311951"/>
                  <a:pt x="4990390" y="5400671"/>
                  <a:pt x="4997733" y="5464225"/>
                </a:cubicBezTo>
                <a:cubicBezTo>
                  <a:pt x="5001765" y="5536542"/>
                  <a:pt x="4990225" y="5517959"/>
                  <a:pt x="5001400" y="5594585"/>
                </a:cubicBezTo>
                <a:cubicBezTo>
                  <a:pt x="4999908" y="5619318"/>
                  <a:pt x="4974042" y="5647975"/>
                  <a:pt x="4983700" y="5667896"/>
                </a:cubicBezTo>
                <a:cubicBezTo>
                  <a:pt x="4976834" y="5696311"/>
                  <a:pt x="4975579" y="5738356"/>
                  <a:pt x="4968506" y="5769225"/>
                </a:cubicBezTo>
                <a:cubicBezTo>
                  <a:pt x="4968926" y="5787258"/>
                  <a:pt x="4969344" y="5805291"/>
                  <a:pt x="4969765" y="5823324"/>
                </a:cubicBezTo>
                <a:cubicBezTo>
                  <a:pt x="4966122" y="5853058"/>
                  <a:pt x="4965608" y="5838948"/>
                  <a:pt x="4966129" y="5862699"/>
                </a:cubicBezTo>
                <a:lnTo>
                  <a:pt x="4970695" y="5906467"/>
                </a:lnTo>
                <a:lnTo>
                  <a:pt x="4991568" y="5939847"/>
                </a:lnTo>
                <a:cubicBezTo>
                  <a:pt x="4998848" y="5955713"/>
                  <a:pt x="4974731" y="5940131"/>
                  <a:pt x="4986815" y="5973994"/>
                </a:cubicBezTo>
                <a:cubicBezTo>
                  <a:pt x="4961187" y="5997051"/>
                  <a:pt x="4983444" y="6032039"/>
                  <a:pt x="4987776" y="6089693"/>
                </a:cubicBezTo>
                <a:lnTo>
                  <a:pt x="4991621" y="6224938"/>
                </a:lnTo>
                <a:cubicBezTo>
                  <a:pt x="4988442" y="6270972"/>
                  <a:pt x="5008962" y="6317522"/>
                  <a:pt x="5017157" y="6370251"/>
                </a:cubicBezTo>
                <a:cubicBezTo>
                  <a:pt x="5025353" y="6422980"/>
                  <a:pt x="5039938" y="6490855"/>
                  <a:pt x="5040797" y="6541313"/>
                </a:cubicBezTo>
                <a:cubicBezTo>
                  <a:pt x="5039898" y="6576319"/>
                  <a:pt x="5031912" y="6591883"/>
                  <a:pt x="5045375" y="6640957"/>
                </a:cubicBezTo>
                <a:cubicBezTo>
                  <a:pt x="5057505" y="6669536"/>
                  <a:pt x="5052276" y="6675394"/>
                  <a:pt x="5058442" y="6705297"/>
                </a:cubicBezTo>
                <a:cubicBezTo>
                  <a:pt x="5057367" y="6727133"/>
                  <a:pt x="5067901" y="6732087"/>
                  <a:pt x="5071125" y="6759582"/>
                </a:cubicBezTo>
                <a:cubicBezTo>
                  <a:pt x="5055614" y="6796071"/>
                  <a:pt x="5051656" y="6769544"/>
                  <a:pt x="5069172" y="6817746"/>
                </a:cubicBezTo>
                <a:cubicBezTo>
                  <a:pt x="5060956" y="6828354"/>
                  <a:pt x="5064525" y="6836369"/>
                  <a:pt x="5072322" y="6843646"/>
                </a:cubicBezTo>
                <a:lnTo>
                  <a:pt x="5091388" y="6857998"/>
                </a:lnTo>
                <a:lnTo>
                  <a:pt x="6096000" y="6857998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4DE13A-5557-6909-F2E5-62030C7EEC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09600"/>
            <a:ext cx="3739341" cy="1330839"/>
          </a:xfrm>
        </p:spPr>
        <p:txBody>
          <a:bodyPr>
            <a:normAutofit/>
          </a:bodyPr>
          <a:lstStyle/>
          <a:p>
            <a:r>
              <a:rPr lang="hr-HR" dirty="0">
                <a:latin typeface="Roboto" panose="02000000000000000000" pitchFamily="2" charset="0"/>
                <a:ea typeface="Roboto" panose="02000000000000000000" pitchFamily="2" charset="0"/>
              </a:rPr>
              <a:t>Main menu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4EEE1-4488-EB24-1B2F-83121DA90A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5350" y="2194102"/>
            <a:ext cx="3394017" cy="3908586"/>
          </a:xfrm>
        </p:spPr>
        <p:txBody>
          <a:bodyPr>
            <a:normAutofit/>
          </a:bodyPr>
          <a:lstStyle/>
          <a:p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</a:rPr>
              <a:t>Tri lokacije</a:t>
            </a:r>
          </a:p>
          <a:p>
            <a:pPr lvl="1"/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</a:rPr>
              <a:t>Jedna od njih nasumična </a:t>
            </a:r>
            <a:endParaRPr lang="en-US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457200" lvl="1" indent="0">
              <a:buNone/>
            </a:pP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  <a:sym typeface="Wingdings" panose="05000000000000000000" pitchFamily="2" charset="2"/>
              </a:rPr>
              <a:t>    </a:t>
            </a:r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  <a:sym typeface="Wingdings" panose="05000000000000000000" pitchFamily="2" charset="2"/>
              </a:rPr>
              <a:t> Y koordinata </a:t>
            </a:r>
            <a:endParaRPr lang="en-US" sz="2000" dirty="0">
              <a:latin typeface="Roboto" panose="02000000000000000000" pitchFamily="2" charset="0"/>
              <a:ea typeface="Roboto" panose="02000000000000000000" pitchFamily="2" charset="0"/>
              <a:sym typeface="Wingdings" panose="05000000000000000000" pitchFamily="2" charset="2"/>
            </a:endParaRPr>
          </a:p>
          <a:p>
            <a:pPr marL="457200" lvl="1" indent="0">
              <a:buNone/>
            </a:pP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  <a:sym typeface="Wingdings" panose="05000000000000000000" pitchFamily="2" charset="2"/>
              </a:rPr>
              <a:t>         </a:t>
            </a:r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  <a:sym typeface="Wingdings" panose="05000000000000000000" pitchFamily="2" charset="2"/>
              </a:rPr>
              <a:t>fiksna, preostale</a:t>
            </a:r>
            <a:endParaRPr lang="en-US" sz="2000" dirty="0">
              <a:latin typeface="Roboto" panose="02000000000000000000" pitchFamily="2" charset="0"/>
              <a:ea typeface="Roboto" panose="02000000000000000000" pitchFamily="2" charset="0"/>
              <a:sym typeface="Wingdings" panose="05000000000000000000" pitchFamily="2" charset="2"/>
            </a:endParaRPr>
          </a:p>
          <a:p>
            <a:pPr marL="457200" lvl="1" indent="0">
              <a:buNone/>
            </a:pP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  <a:sym typeface="Wingdings" panose="05000000000000000000" pitchFamily="2" charset="2"/>
              </a:rPr>
              <a:t>   </a:t>
            </a:r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  <a:sym typeface="Wingdings" panose="05000000000000000000" pitchFamily="2" charset="2"/>
              </a:rPr>
              <a:t> 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  <a:sym typeface="Wingdings" panose="05000000000000000000" pitchFamily="2" charset="2"/>
              </a:rPr>
              <a:t>     </a:t>
            </a:r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  <a:sym typeface="Wingdings" panose="05000000000000000000" pitchFamily="2" charset="2"/>
              </a:rPr>
              <a:t>nasumične</a:t>
            </a:r>
            <a:endParaRPr lang="hr-HR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1"/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</a:rPr>
              <a:t>Dvije predodređen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endParaRPr lang="hr-HR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</a:rPr>
              <a:t>Stvaranje tenka (spawning)</a:t>
            </a:r>
          </a:p>
          <a:p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</a:rPr>
              <a:t>Start button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E90D7D-30A9-8BFF-59A0-30C36291B4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6723" y="682548"/>
            <a:ext cx="5653439" cy="251578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2C88DEA-3BCA-944F-307E-6D02971A4A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6722" y="3429000"/>
            <a:ext cx="5653437" cy="284422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26419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31BAD53-4E89-4F62-BBB7-26359763E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2756DA2-40EB-4C6F-B962-5822FFB54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653438" cy="6858000"/>
          </a:xfrm>
          <a:custGeom>
            <a:avLst/>
            <a:gdLst>
              <a:gd name="connsiteX0" fmla="*/ 0 w 6096000"/>
              <a:gd name="connsiteY0" fmla="*/ 0 h 6858000"/>
              <a:gd name="connsiteX1" fmla="*/ 5567517 w 6096000"/>
              <a:gd name="connsiteY1" fmla="*/ 0 h 6858000"/>
              <a:gd name="connsiteX2" fmla="*/ 5566938 w 6096000"/>
              <a:gd name="connsiteY2" fmla="*/ 1705 h 6858000"/>
              <a:gd name="connsiteX3" fmla="*/ 5551594 w 6096000"/>
              <a:gd name="connsiteY3" fmla="*/ 17287 h 6858000"/>
              <a:gd name="connsiteX4" fmla="*/ 5545641 w 6096000"/>
              <a:gd name="connsiteY4" fmla="*/ 130336 h 6858000"/>
              <a:gd name="connsiteX5" fmla="*/ 5538289 w 6096000"/>
              <a:gd name="connsiteY5" fmla="*/ 187093 h 6858000"/>
              <a:gd name="connsiteX6" fmla="*/ 5545790 w 6096000"/>
              <a:gd name="connsiteY6" fmla="*/ 265704 h 6858000"/>
              <a:gd name="connsiteX7" fmla="*/ 5542313 w 6096000"/>
              <a:gd name="connsiteY7" fmla="*/ 354566 h 6858000"/>
              <a:gd name="connsiteX8" fmla="*/ 5524126 w 6096000"/>
              <a:gd name="connsiteY8" fmla="*/ 472000 h 6858000"/>
              <a:gd name="connsiteX9" fmla="*/ 5522170 w 6096000"/>
              <a:gd name="connsiteY9" fmla="*/ 473782 h 6858000"/>
              <a:gd name="connsiteX10" fmla="*/ 5521798 w 6096000"/>
              <a:gd name="connsiteY10" fmla="*/ 491380 h 6858000"/>
              <a:gd name="connsiteX11" fmla="*/ 5536419 w 6096000"/>
              <a:gd name="connsiteY11" fmla="*/ 531675 h 6858000"/>
              <a:gd name="connsiteX12" fmla="*/ 5533435 w 6096000"/>
              <a:gd name="connsiteY12" fmla="*/ 536015 h 6858000"/>
              <a:gd name="connsiteX13" fmla="*/ 5538088 w 6096000"/>
              <a:gd name="connsiteY13" fmla="*/ 572092 h 6858000"/>
              <a:gd name="connsiteX14" fmla="*/ 5536061 w 6096000"/>
              <a:gd name="connsiteY14" fmla="*/ 572511 h 6858000"/>
              <a:gd name="connsiteX15" fmla="*/ 5528218 w 6096000"/>
              <a:gd name="connsiteY15" fmla="*/ 582332 h 6858000"/>
              <a:gd name="connsiteX16" fmla="*/ 5518011 w 6096000"/>
              <a:gd name="connsiteY16" fmla="*/ 601285 h 6858000"/>
              <a:gd name="connsiteX17" fmla="*/ 5473174 w 6096000"/>
              <a:gd name="connsiteY17" fmla="*/ 681608 h 6858000"/>
              <a:gd name="connsiteX18" fmla="*/ 5472963 w 6096000"/>
              <a:gd name="connsiteY18" fmla="*/ 689151 h 6858000"/>
              <a:gd name="connsiteX19" fmla="*/ 5472485 w 6096000"/>
              <a:gd name="connsiteY19" fmla="*/ 689289 h 6858000"/>
              <a:gd name="connsiteX20" fmla="*/ 5471326 w 6096000"/>
              <a:gd name="connsiteY20" fmla="*/ 697222 h 6858000"/>
              <a:gd name="connsiteX21" fmla="*/ 5472164 w 6096000"/>
              <a:gd name="connsiteY21" fmla="*/ 717531 h 6858000"/>
              <a:gd name="connsiteX22" fmla="*/ 5468891 w 6096000"/>
              <a:gd name="connsiteY22" fmla="*/ 722494 h 6858000"/>
              <a:gd name="connsiteX23" fmla="*/ 5463081 w 6096000"/>
              <a:gd name="connsiteY23" fmla="*/ 724368 h 6858000"/>
              <a:gd name="connsiteX24" fmla="*/ 5446981 w 6096000"/>
              <a:gd name="connsiteY24" fmla="*/ 752692 h 6858000"/>
              <a:gd name="connsiteX25" fmla="*/ 5417190 w 6096000"/>
              <a:gd name="connsiteY25" fmla="*/ 816346 h 6858000"/>
              <a:gd name="connsiteX26" fmla="*/ 5388958 w 6096000"/>
              <a:gd name="connsiteY26" fmla="*/ 889417 h 6858000"/>
              <a:gd name="connsiteX27" fmla="*/ 5307044 w 6096000"/>
              <a:gd name="connsiteY27" fmla="*/ 1063288 h 6858000"/>
              <a:gd name="connsiteX28" fmla="*/ 5303837 w 6096000"/>
              <a:gd name="connsiteY28" fmla="*/ 1157176 h 6858000"/>
              <a:gd name="connsiteX29" fmla="*/ 5286494 w 6096000"/>
              <a:gd name="connsiteY29" fmla="*/ 1210776 h 6858000"/>
              <a:gd name="connsiteX30" fmla="*/ 5282463 w 6096000"/>
              <a:gd name="connsiteY30" fmla="*/ 1301993 h 6858000"/>
              <a:gd name="connsiteX31" fmla="*/ 5252235 w 6096000"/>
              <a:gd name="connsiteY31" fmla="*/ 1360879 h 6858000"/>
              <a:gd name="connsiteX32" fmla="*/ 5244497 w 6096000"/>
              <a:gd name="connsiteY32" fmla="*/ 1404045 h 6858000"/>
              <a:gd name="connsiteX33" fmla="*/ 5223823 w 6096000"/>
              <a:gd name="connsiteY33" fmla="*/ 1429568 h 6858000"/>
              <a:gd name="connsiteX34" fmla="*/ 5224851 w 6096000"/>
              <a:gd name="connsiteY34" fmla="*/ 1430305 h 6858000"/>
              <a:gd name="connsiteX35" fmla="*/ 5212394 w 6096000"/>
              <a:gd name="connsiteY35" fmla="*/ 1463304 h 6858000"/>
              <a:gd name="connsiteX36" fmla="*/ 5209958 w 6096000"/>
              <a:gd name="connsiteY36" fmla="*/ 1514846 h 6858000"/>
              <a:gd name="connsiteX37" fmla="*/ 5206417 w 6096000"/>
              <a:gd name="connsiteY37" fmla="*/ 1519731 h 6858000"/>
              <a:gd name="connsiteX38" fmla="*/ 5206640 w 6096000"/>
              <a:gd name="connsiteY38" fmla="*/ 1519929 h 6858000"/>
              <a:gd name="connsiteX39" fmla="*/ 5207632 w 6096000"/>
              <a:gd name="connsiteY39" fmla="*/ 1546022 h 6858000"/>
              <a:gd name="connsiteX40" fmla="*/ 5212030 w 6096000"/>
              <a:gd name="connsiteY40" fmla="*/ 1578752 h 6858000"/>
              <a:gd name="connsiteX41" fmla="*/ 5203533 w 6096000"/>
              <a:gd name="connsiteY41" fmla="*/ 1647555 h 6858000"/>
              <a:gd name="connsiteX42" fmla="*/ 5190877 w 6096000"/>
              <a:gd name="connsiteY42" fmla="*/ 1715685 h 6858000"/>
              <a:gd name="connsiteX43" fmla="*/ 5184235 w 6096000"/>
              <a:gd name="connsiteY43" fmla="*/ 1740358 h 6858000"/>
              <a:gd name="connsiteX44" fmla="*/ 5181475 w 6096000"/>
              <a:gd name="connsiteY44" fmla="*/ 1784314 h 6858000"/>
              <a:gd name="connsiteX45" fmla="*/ 5185845 w 6096000"/>
              <a:gd name="connsiteY45" fmla="*/ 1804434 h 6858000"/>
              <a:gd name="connsiteX46" fmla="*/ 5185068 w 6096000"/>
              <a:gd name="connsiteY46" fmla="*/ 1805316 h 6858000"/>
              <a:gd name="connsiteX47" fmla="*/ 5188593 w 6096000"/>
              <a:gd name="connsiteY47" fmla="*/ 1807109 h 6858000"/>
              <a:gd name="connsiteX48" fmla="*/ 5185920 w 6096000"/>
              <a:gd name="connsiteY48" fmla="*/ 1821003 h 6858000"/>
              <a:gd name="connsiteX49" fmla="*/ 5183543 w 6096000"/>
              <a:gd name="connsiteY49" fmla="*/ 1824832 h 6858000"/>
              <a:gd name="connsiteX50" fmla="*/ 5182235 w 6096000"/>
              <a:gd name="connsiteY50" fmla="*/ 1830429 h 6858000"/>
              <a:gd name="connsiteX51" fmla="*/ 5182525 w 6096000"/>
              <a:gd name="connsiteY51" fmla="*/ 1830569 h 6858000"/>
              <a:gd name="connsiteX52" fmla="*/ 5180663 w 6096000"/>
              <a:gd name="connsiteY52" fmla="*/ 1835810 h 6858000"/>
              <a:gd name="connsiteX53" fmla="*/ 5167452 w 6096000"/>
              <a:gd name="connsiteY53" fmla="*/ 1861483 h 6858000"/>
              <a:gd name="connsiteX54" fmla="*/ 5174266 w 6096000"/>
              <a:gd name="connsiteY54" fmla="*/ 1892417 h 6858000"/>
              <a:gd name="connsiteX55" fmla="*/ 5189262 w 6096000"/>
              <a:gd name="connsiteY55" fmla="*/ 1895114 h 6858000"/>
              <a:gd name="connsiteX56" fmla="*/ 5187100 w 6096000"/>
              <a:gd name="connsiteY56" fmla="*/ 1899379 h 6858000"/>
              <a:gd name="connsiteX57" fmla="*/ 5180471 w 6096000"/>
              <a:gd name="connsiteY57" fmla="*/ 1907867 h 6858000"/>
              <a:gd name="connsiteX58" fmla="*/ 5181361 w 6096000"/>
              <a:gd name="connsiteY58" fmla="*/ 1910265 h 6858000"/>
              <a:gd name="connsiteX59" fmla="*/ 5178268 w 6096000"/>
              <a:gd name="connsiteY59" fmla="*/ 1935584 h 6858000"/>
              <a:gd name="connsiteX60" fmla="*/ 5183619 w 6096000"/>
              <a:gd name="connsiteY60" fmla="*/ 1942021 h 6858000"/>
              <a:gd name="connsiteX61" fmla="*/ 5184480 w 6096000"/>
              <a:gd name="connsiteY61" fmla="*/ 1945112 h 6858000"/>
              <a:gd name="connsiteX62" fmla="*/ 5172776 w 6096000"/>
              <a:gd name="connsiteY62" fmla="*/ 1961162 h 6858000"/>
              <a:gd name="connsiteX63" fmla="*/ 5168513 w 6096000"/>
              <a:gd name="connsiteY63" fmla="*/ 1969445 h 6858000"/>
              <a:gd name="connsiteX64" fmla="*/ 5126597 w 6096000"/>
              <a:gd name="connsiteY64" fmla="*/ 2024270 h 6858000"/>
              <a:gd name="connsiteX65" fmla="*/ 5119528 w 6096000"/>
              <a:gd name="connsiteY65" fmla="*/ 2107942 h 6858000"/>
              <a:gd name="connsiteX66" fmla="*/ 5110356 w 6096000"/>
              <a:gd name="connsiteY66" fmla="*/ 2193455 h 6858000"/>
              <a:gd name="connsiteX67" fmla="*/ 5104992 w 6096000"/>
              <a:gd name="connsiteY67" fmla="*/ 2260088 h 6858000"/>
              <a:gd name="connsiteX68" fmla="*/ 5059439 w 6096000"/>
              <a:gd name="connsiteY68" fmla="*/ 2335735 h 6858000"/>
              <a:gd name="connsiteX69" fmla="*/ 5022061 w 6096000"/>
              <a:gd name="connsiteY69" fmla="*/ 2408995 h 6858000"/>
              <a:gd name="connsiteX70" fmla="*/ 5022253 w 6096000"/>
              <a:gd name="connsiteY70" fmla="*/ 2445869 h 6858000"/>
              <a:gd name="connsiteX71" fmla="*/ 5011426 w 6096000"/>
              <a:gd name="connsiteY71" fmla="*/ 2496499 h 6858000"/>
              <a:gd name="connsiteX72" fmla="*/ 4994224 w 6096000"/>
              <a:gd name="connsiteY72" fmla="*/ 2549900 h 6858000"/>
              <a:gd name="connsiteX73" fmla="*/ 4995245 w 6096000"/>
              <a:gd name="connsiteY73" fmla="*/ 2596456 h 6858000"/>
              <a:gd name="connsiteX74" fmla="*/ 4988570 w 6096000"/>
              <a:gd name="connsiteY74" fmla="*/ 2606088 h 6858000"/>
              <a:gd name="connsiteX75" fmla="*/ 4988371 w 6096000"/>
              <a:gd name="connsiteY75" fmla="*/ 2635351 h 6858000"/>
              <a:gd name="connsiteX76" fmla="*/ 4983212 w 6096000"/>
              <a:gd name="connsiteY76" fmla="*/ 2665666 h 6858000"/>
              <a:gd name="connsiteX77" fmla="*/ 4968234 w 6096000"/>
              <a:gd name="connsiteY77" fmla="*/ 2715895 h 6858000"/>
              <a:gd name="connsiteX78" fmla="*/ 4975888 w 6096000"/>
              <a:gd name="connsiteY78" fmla="*/ 2725052 h 6858000"/>
              <a:gd name="connsiteX79" fmla="*/ 4980195 w 6096000"/>
              <a:gd name="connsiteY79" fmla="*/ 2726489 h 6858000"/>
              <a:gd name="connsiteX80" fmla="*/ 4976218 w 6096000"/>
              <a:gd name="connsiteY80" fmla="*/ 2740278 h 6858000"/>
              <a:gd name="connsiteX81" fmla="*/ 4980571 w 6096000"/>
              <a:gd name="connsiteY81" fmla="*/ 2751112 h 6858000"/>
              <a:gd name="connsiteX82" fmla="*/ 4973893 w 6096000"/>
              <a:gd name="connsiteY82" fmla="*/ 2760208 h 6858000"/>
              <a:gd name="connsiteX83" fmla="*/ 4979005 w 6096000"/>
              <a:gd name="connsiteY83" fmla="*/ 2790136 h 6858000"/>
              <a:gd name="connsiteX84" fmla="*/ 4986137 w 6096000"/>
              <a:gd name="connsiteY84" fmla="*/ 2804183 h 6858000"/>
              <a:gd name="connsiteX85" fmla="*/ 4986175 w 6096000"/>
              <a:gd name="connsiteY85" fmla="*/ 2825860 h 6858000"/>
              <a:gd name="connsiteX86" fmla="*/ 4993936 w 6096000"/>
              <a:gd name="connsiteY86" fmla="*/ 2911749 h 6858000"/>
              <a:gd name="connsiteX87" fmla="*/ 4992563 w 6096000"/>
              <a:gd name="connsiteY87" fmla="*/ 2977278 h 6858000"/>
              <a:gd name="connsiteX88" fmla="*/ 4980516 w 6096000"/>
              <a:gd name="connsiteY88" fmla="*/ 2991092 h 6858000"/>
              <a:gd name="connsiteX89" fmla="*/ 4992801 w 6096000"/>
              <a:gd name="connsiteY89" fmla="*/ 3020247 h 6858000"/>
              <a:gd name="connsiteX90" fmla="*/ 5014805 w 6096000"/>
              <a:gd name="connsiteY90" fmla="*/ 3065434 h 6858000"/>
              <a:gd name="connsiteX91" fmla="*/ 5002733 w 6096000"/>
              <a:gd name="connsiteY91" fmla="*/ 3103777 h 6858000"/>
              <a:gd name="connsiteX92" fmla="*/ 5002941 w 6096000"/>
              <a:gd name="connsiteY92" fmla="*/ 3151828 h 6858000"/>
              <a:gd name="connsiteX93" fmla="*/ 5002883 w 6096000"/>
              <a:gd name="connsiteY93" fmla="*/ 3180546 h 6858000"/>
              <a:gd name="connsiteX94" fmla="*/ 5016711 w 6096000"/>
              <a:gd name="connsiteY94" fmla="*/ 3258677 h 6858000"/>
              <a:gd name="connsiteX95" fmla="*/ 5017918 w 6096000"/>
              <a:gd name="connsiteY95" fmla="*/ 3262610 h 6858000"/>
              <a:gd name="connsiteX96" fmla="*/ 5011672 w 6096000"/>
              <a:gd name="connsiteY96" fmla="*/ 3277179 h 6858000"/>
              <a:gd name="connsiteX97" fmla="*/ 5009344 w 6096000"/>
              <a:gd name="connsiteY97" fmla="*/ 3278130 h 6858000"/>
              <a:gd name="connsiteX98" fmla="*/ 5026770 w 6096000"/>
              <a:gd name="connsiteY98" fmla="*/ 3325671 h 6858000"/>
              <a:gd name="connsiteX99" fmla="*/ 5024571 w 6096000"/>
              <a:gd name="connsiteY99" fmla="*/ 3332072 h 6858000"/>
              <a:gd name="connsiteX100" fmla="*/ 5041705 w 6096000"/>
              <a:gd name="connsiteY100" fmla="*/ 3362948 h 6858000"/>
              <a:gd name="connsiteX101" fmla="*/ 5047477 w 6096000"/>
              <a:gd name="connsiteY101" fmla="*/ 3378959 h 6858000"/>
              <a:gd name="connsiteX102" fmla="*/ 5060758 w 6096000"/>
              <a:gd name="connsiteY102" fmla="*/ 3407057 h 6858000"/>
              <a:gd name="connsiteX103" fmla="*/ 5058968 w 6096000"/>
              <a:gd name="connsiteY103" fmla="*/ 3409825 h 6858000"/>
              <a:gd name="connsiteX104" fmla="*/ 5062667 w 6096000"/>
              <a:gd name="connsiteY104" fmla="*/ 3415218 h 6858000"/>
              <a:gd name="connsiteX105" fmla="*/ 5060928 w 6096000"/>
              <a:gd name="connsiteY105" fmla="*/ 3419880 h 6858000"/>
              <a:gd name="connsiteX106" fmla="*/ 5062923 w 6096000"/>
              <a:gd name="connsiteY106" fmla="*/ 3424545 h 6858000"/>
              <a:gd name="connsiteX107" fmla="*/ 5064623 w 6096000"/>
              <a:gd name="connsiteY107" fmla="*/ 3476412 h 6858000"/>
              <a:gd name="connsiteX108" fmla="*/ 5069684 w 6096000"/>
              <a:gd name="connsiteY108" fmla="*/ 3486850 h 6858000"/>
              <a:gd name="connsiteX109" fmla="*/ 5063339 w 6096000"/>
              <a:gd name="connsiteY109" fmla="*/ 3496391 h 6858000"/>
              <a:gd name="connsiteX110" fmla="*/ 5070139 w 6096000"/>
              <a:gd name="connsiteY110" fmla="*/ 3531201 h 6858000"/>
              <a:gd name="connsiteX111" fmla="*/ 5079896 w 6096000"/>
              <a:gd name="connsiteY111" fmla="*/ 3542019 h 6858000"/>
              <a:gd name="connsiteX112" fmla="*/ 5087540 w 6096000"/>
              <a:gd name="connsiteY112" fmla="*/ 3552249 h 6858000"/>
              <a:gd name="connsiteX113" fmla="*/ 5087902 w 6096000"/>
              <a:gd name="connsiteY113" fmla="*/ 3553678 h 6858000"/>
              <a:gd name="connsiteX114" fmla="*/ 5091509 w 6096000"/>
              <a:gd name="connsiteY114" fmla="*/ 3568021 h 6858000"/>
              <a:gd name="connsiteX115" fmla="*/ 5091934 w 6096000"/>
              <a:gd name="connsiteY115" fmla="*/ 3569719 h 6858000"/>
              <a:gd name="connsiteX116" fmla="*/ 5089362 w 6096000"/>
              <a:gd name="connsiteY116" fmla="*/ 3586412 h 6858000"/>
              <a:gd name="connsiteX117" fmla="*/ 5092358 w 6096000"/>
              <a:gd name="connsiteY117" fmla="*/ 3597336 h 6858000"/>
              <a:gd name="connsiteX118" fmla="*/ 5084254 w 6096000"/>
              <a:gd name="connsiteY118" fmla="*/ 3606007 h 6858000"/>
              <a:gd name="connsiteX119" fmla="*/ 5084281 w 6096000"/>
              <a:gd name="connsiteY119" fmla="*/ 3641228 h 6858000"/>
              <a:gd name="connsiteX120" fmla="*/ 5091848 w 6096000"/>
              <a:gd name="connsiteY120" fmla="*/ 3653088 h 6858000"/>
              <a:gd name="connsiteX121" fmla="*/ 5097436 w 6096000"/>
              <a:gd name="connsiteY121" fmla="*/ 3664114 h 6858000"/>
              <a:gd name="connsiteX122" fmla="*/ 5097518 w 6096000"/>
              <a:gd name="connsiteY122" fmla="*/ 3665569 h 6858000"/>
              <a:gd name="connsiteX123" fmla="*/ 5099829 w 6096000"/>
              <a:gd name="connsiteY123" fmla="*/ 3707357 h 6858000"/>
              <a:gd name="connsiteX124" fmla="*/ 5114696 w 6096000"/>
              <a:gd name="connsiteY124" fmla="*/ 3778166 h 6858000"/>
              <a:gd name="connsiteX125" fmla="*/ 5135379 w 6096000"/>
              <a:gd name="connsiteY125" fmla="*/ 3878222 h 6858000"/>
              <a:gd name="connsiteX126" fmla="*/ 5130138 w 6096000"/>
              <a:gd name="connsiteY126" fmla="*/ 4048117 h 6858000"/>
              <a:gd name="connsiteX127" fmla="*/ 5090040 w 6096000"/>
              <a:gd name="connsiteY127" fmla="*/ 4219510 h 6858000"/>
              <a:gd name="connsiteX128" fmla="*/ 5092812 w 6096000"/>
              <a:gd name="connsiteY128" fmla="*/ 4411258 h 6858000"/>
              <a:gd name="connsiteX129" fmla="*/ 5084599 w 6096000"/>
              <a:gd name="connsiteY129" fmla="*/ 4488531 h 6858000"/>
              <a:gd name="connsiteX130" fmla="*/ 5084072 w 6096000"/>
              <a:gd name="connsiteY130" fmla="*/ 4539168 h 6858000"/>
              <a:gd name="connsiteX131" fmla="*/ 5068936 w 6096000"/>
              <a:gd name="connsiteY131" fmla="*/ 4625153 h 6858000"/>
              <a:gd name="connsiteX132" fmla="*/ 5059114 w 6096000"/>
              <a:gd name="connsiteY132" fmla="*/ 4733115 h 6858000"/>
              <a:gd name="connsiteX133" fmla="*/ 5037209 w 6096000"/>
              <a:gd name="connsiteY133" fmla="*/ 4844323 h 6858000"/>
              <a:gd name="connsiteX134" fmla="*/ 5020638 w 6096000"/>
              <a:gd name="connsiteY134" fmla="*/ 4877992 h 6858000"/>
              <a:gd name="connsiteX135" fmla="*/ 5006413 w 6096000"/>
              <a:gd name="connsiteY135" fmla="*/ 4925805 h 6858000"/>
              <a:gd name="connsiteX136" fmla="*/ 4971037 w 6096000"/>
              <a:gd name="connsiteY136" fmla="*/ 5009272 h 6858000"/>
              <a:gd name="connsiteX137" fmla="*/ 4963105 w 6096000"/>
              <a:gd name="connsiteY137" fmla="*/ 5111369 h 6858000"/>
              <a:gd name="connsiteX138" fmla="*/ 4976341 w 6096000"/>
              <a:gd name="connsiteY138" fmla="*/ 5210876 h 6858000"/>
              <a:gd name="connsiteX139" fmla="*/ 4980617 w 6096000"/>
              <a:gd name="connsiteY139" fmla="*/ 5269726 h 6858000"/>
              <a:gd name="connsiteX140" fmla="*/ 4997733 w 6096000"/>
              <a:gd name="connsiteY140" fmla="*/ 5464225 h 6858000"/>
              <a:gd name="connsiteX141" fmla="*/ 5001400 w 6096000"/>
              <a:gd name="connsiteY141" fmla="*/ 5594585 h 6858000"/>
              <a:gd name="connsiteX142" fmla="*/ 4983700 w 6096000"/>
              <a:gd name="connsiteY142" fmla="*/ 5667896 h 6858000"/>
              <a:gd name="connsiteX143" fmla="*/ 4968506 w 6096000"/>
              <a:gd name="connsiteY143" fmla="*/ 5769225 h 6858000"/>
              <a:gd name="connsiteX144" fmla="*/ 4969765 w 6096000"/>
              <a:gd name="connsiteY144" fmla="*/ 5823324 h 6858000"/>
              <a:gd name="connsiteX145" fmla="*/ 4966129 w 6096000"/>
              <a:gd name="connsiteY145" fmla="*/ 5862699 h 6858000"/>
              <a:gd name="connsiteX146" fmla="*/ 4970695 w 6096000"/>
              <a:gd name="connsiteY146" fmla="*/ 5906467 h 6858000"/>
              <a:gd name="connsiteX147" fmla="*/ 4991568 w 6096000"/>
              <a:gd name="connsiteY147" fmla="*/ 5939847 h 6858000"/>
              <a:gd name="connsiteX148" fmla="*/ 4986815 w 6096000"/>
              <a:gd name="connsiteY148" fmla="*/ 5973994 h 6858000"/>
              <a:gd name="connsiteX149" fmla="*/ 4987776 w 6096000"/>
              <a:gd name="connsiteY149" fmla="*/ 6089693 h 6858000"/>
              <a:gd name="connsiteX150" fmla="*/ 4991621 w 6096000"/>
              <a:gd name="connsiteY150" fmla="*/ 6224938 h 6858000"/>
              <a:gd name="connsiteX151" fmla="*/ 5017157 w 6096000"/>
              <a:gd name="connsiteY151" fmla="*/ 6370251 h 6858000"/>
              <a:gd name="connsiteX152" fmla="*/ 5040797 w 6096000"/>
              <a:gd name="connsiteY152" fmla="*/ 6541313 h 6858000"/>
              <a:gd name="connsiteX153" fmla="*/ 5045375 w 6096000"/>
              <a:gd name="connsiteY153" fmla="*/ 6640957 h 6858000"/>
              <a:gd name="connsiteX154" fmla="*/ 5058442 w 6096000"/>
              <a:gd name="connsiteY154" fmla="*/ 6705297 h 6858000"/>
              <a:gd name="connsiteX155" fmla="*/ 5071125 w 6096000"/>
              <a:gd name="connsiteY155" fmla="*/ 6759582 h 6858000"/>
              <a:gd name="connsiteX156" fmla="*/ 5069172 w 6096000"/>
              <a:gd name="connsiteY156" fmla="*/ 6817746 h 6858000"/>
              <a:gd name="connsiteX157" fmla="*/ 5072322 w 6096000"/>
              <a:gd name="connsiteY157" fmla="*/ 6843646 h 6858000"/>
              <a:gd name="connsiteX158" fmla="*/ 5091388 w 6096000"/>
              <a:gd name="connsiteY158" fmla="*/ 6857998 h 6858000"/>
              <a:gd name="connsiteX159" fmla="*/ 6096000 w 6096000"/>
              <a:gd name="connsiteY159" fmla="*/ 6857998 h 6858000"/>
              <a:gd name="connsiteX160" fmla="*/ 6096000 w 6096000"/>
              <a:gd name="connsiteY160" fmla="*/ 6858000 h 6858000"/>
              <a:gd name="connsiteX161" fmla="*/ 0 w 6096000"/>
              <a:gd name="connsiteY16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5567517" y="0"/>
                </a:lnTo>
                <a:lnTo>
                  <a:pt x="5566938" y="1705"/>
                </a:lnTo>
                <a:cubicBezTo>
                  <a:pt x="5563126" y="8440"/>
                  <a:pt x="5558112" y="13784"/>
                  <a:pt x="5551594" y="17287"/>
                </a:cubicBezTo>
                <a:cubicBezTo>
                  <a:pt x="5562364" y="82036"/>
                  <a:pt x="5510349" y="69804"/>
                  <a:pt x="5545641" y="130336"/>
                </a:cubicBezTo>
                <a:cubicBezTo>
                  <a:pt x="5526953" y="117589"/>
                  <a:pt x="5536978" y="162458"/>
                  <a:pt x="5538289" y="187093"/>
                </a:cubicBezTo>
                <a:cubicBezTo>
                  <a:pt x="5536205" y="226511"/>
                  <a:pt x="5545722" y="205530"/>
                  <a:pt x="5545790" y="265704"/>
                </a:cubicBezTo>
                <a:cubicBezTo>
                  <a:pt x="5542296" y="317533"/>
                  <a:pt x="5543813" y="325288"/>
                  <a:pt x="5542313" y="354566"/>
                </a:cubicBezTo>
                <a:lnTo>
                  <a:pt x="5524126" y="472000"/>
                </a:lnTo>
                <a:lnTo>
                  <a:pt x="5522170" y="473782"/>
                </a:lnTo>
                <a:cubicBezTo>
                  <a:pt x="5517847" y="482008"/>
                  <a:pt x="5518682" y="487340"/>
                  <a:pt x="5521798" y="491380"/>
                </a:cubicBezTo>
                <a:lnTo>
                  <a:pt x="5536419" y="531675"/>
                </a:lnTo>
                <a:lnTo>
                  <a:pt x="5533435" y="536015"/>
                </a:lnTo>
                <a:lnTo>
                  <a:pt x="5538088" y="572092"/>
                </a:lnTo>
                <a:lnTo>
                  <a:pt x="5536061" y="572511"/>
                </a:lnTo>
                <a:cubicBezTo>
                  <a:pt x="5531611" y="574271"/>
                  <a:pt x="5528529" y="577121"/>
                  <a:pt x="5528218" y="582332"/>
                </a:cubicBezTo>
                <a:cubicBezTo>
                  <a:pt x="5498002" y="573171"/>
                  <a:pt x="5516262" y="585107"/>
                  <a:pt x="5518011" y="601285"/>
                </a:cubicBezTo>
                <a:cubicBezTo>
                  <a:pt x="5508838" y="617831"/>
                  <a:pt x="5480684" y="666964"/>
                  <a:pt x="5473174" y="681608"/>
                </a:cubicBezTo>
                <a:cubicBezTo>
                  <a:pt x="5473102" y="684122"/>
                  <a:pt x="5473033" y="686637"/>
                  <a:pt x="5472963" y="689151"/>
                </a:cubicBezTo>
                <a:lnTo>
                  <a:pt x="5472485" y="689289"/>
                </a:lnTo>
                <a:cubicBezTo>
                  <a:pt x="5471434" y="690905"/>
                  <a:pt x="5470986" y="693376"/>
                  <a:pt x="5471326" y="697222"/>
                </a:cubicBezTo>
                <a:cubicBezTo>
                  <a:pt x="5471606" y="703992"/>
                  <a:pt x="5471884" y="710761"/>
                  <a:pt x="5472164" y="717531"/>
                </a:cubicBezTo>
                <a:lnTo>
                  <a:pt x="5468891" y="722494"/>
                </a:lnTo>
                <a:lnTo>
                  <a:pt x="5463081" y="724368"/>
                </a:lnTo>
                <a:lnTo>
                  <a:pt x="5446981" y="752692"/>
                </a:lnTo>
                <a:cubicBezTo>
                  <a:pt x="5454691" y="764380"/>
                  <a:pt x="5422719" y="808083"/>
                  <a:pt x="5417190" y="816346"/>
                </a:cubicBezTo>
                <a:lnTo>
                  <a:pt x="5388958" y="889417"/>
                </a:lnTo>
                <a:cubicBezTo>
                  <a:pt x="5320491" y="969963"/>
                  <a:pt x="5321907" y="1005331"/>
                  <a:pt x="5307044" y="1063288"/>
                </a:cubicBezTo>
                <a:cubicBezTo>
                  <a:pt x="5313332" y="1111028"/>
                  <a:pt x="5317096" y="1110140"/>
                  <a:pt x="5303837" y="1157176"/>
                </a:cubicBezTo>
                <a:cubicBezTo>
                  <a:pt x="5301103" y="1192124"/>
                  <a:pt x="5301884" y="1197232"/>
                  <a:pt x="5286494" y="1210776"/>
                </a:cubicBezTo>
                <a:lnTo>
                  <a:pt x="5282463" y="1301993"/>
                </a:lnTo>
                <a:lnTo>
                  <a:pt x="5252235" y="1360879"/>
                </a:lnTo>
                <a:lnTo>
                  <a:pt x="5244497" y="1404045"/>
                </a:lnTo>
                <a:lnTo>
                  <a:pt x="5223823" y="1429568"/>
                </a:lnTo>
                <a:lnTo>
                  <a:pt x="5224851" y="1430305"/>
                </a:lnTo>
                <a:cubicBezTo>
                  <a:pt x="5226697" y="1432466"/>
                  <a:pt x="5214738" y="1459891"/>
                  <a:pt x="5212394" y="1463304"/>
                </a:cubicBezTo>
                <a:cubicBezTo>
                  <a:pt x="5209912" y="1477394"/>
                  <a:pt x="5213027" y="1501295"/>
                  <a:pt x="5209958" y="1514846"/>
                </a:cubicBezTo>
                <a:lnTo>
                  <a:pt x="5206417" y="1519731"/>
                </a:lnTo>
                <a:lnTo>
                  <a:pt x="5206640" y="1519929"/>
                </a:lnTo>
                <a:cubicBezTo>
                  <a:pt x="5206490" y="1521210"/>
                  <a:pt x="5209710" y="1543635"/>
                  <a:pt x="5207632" y="1546022"/>
                </a:cubicBezTo>
                <a:lnTo>
                  <a:pt x="5212030" y="1578752"/>
                </a:lnTo>
                <a:cubicBezTo>
                  <a:pt x="5206147" y="1605585"/>
                  <a:pt x="5226381" y="1622803"/>
                  <a:pt x="5203533" y="1647555"/>
                </a:cubicBezTo>
                <a:cubicBezTo>
                  <a:pt x="5198128" y="1672675"/>
                  <a:pt x="5203213" y="1694404"/>
                  <a:pt x="5190877" y="1715685"/>
                </a:cubicBezTo>
                <a:cubicBezTo>
                  <a:pt x="5196815" y="1724301"/>
                  <a:pt x="5198098" y="1732435"/>
                  <a:pt x="5184235" y="1740358"/>
                </a:cubicBezTo>
                <a:cubicBezTo>
                  <a:pt x="5182625" y="1763793"/>
                  <a:pt x="5198368" y="1769422"/>
                  <a:pt x="5181475" y="1784314"/>
                </a:cubicBezTo>
                <a:cubicBezTo>
                  <a:pt x="5205987" y="1797417"/>
                  <a:pt x="5195246" y="1798221"/>
                  <a:pt x="5185845" y="1804434"/>
                </a:cubicBezTo>
                <a:lnTo>
                  <a:pt x="5185068" y="1805316"/>
                </a:lnTo>
                <a:lnTo>
                  <a:pt x="5188593" y="1807109"/>
                </a:lnTo>
                <a:lnTo>
                  <a:pt x="5185920" y="1821003"/>
                </a:lnTo>
                <a:lnTo>
                  <a:pt x="5183543" y="1824832"/>
                </a:lnTo>
                <a:cubicBezTo>
                  <a:pt x="5182284" y="1827468"/>
                  <a:pt x="5181937" y="1829219"/>
                  <a:pt x="5182235" y="1830429"/>
                </a:cubicBezTo>
                <a:lnTo>
                  <a:pt x="5182525" y="1830569"/>
                </a:lnTo>
                <a:lnTo>
                  <a:pt x="5180663" y="1835810"/>
                </a:lnTo>
                <a:cubicBezTo>
                  <a:pt x="5176779" y="1844665"/>
                  <a:pt x="5172297" y="1853278"/>
                  <a:pt x="5167452" y="1861483"/>
                </a:cubicBezTo>
                <a:cubicBezTo>
                  <a:pt x="5179827" y="1866643"/>
                  <a:pt x="5166788" y="1884999"/>
                  <a:pt x="5174266" y="1892417"/>
                </a:cubicBezTo>
                <a:lnTo>
                  <a:pt x="5189262" y="1895114"/>
                </a:lnTo>
                <a:lnTo>
                  <a:pt x="5187100" y="1899379"/>
                </a:lnTo>
                <a:lnTo>
                  <a:pt x="5180471" y="1907867"/>
                </a:lnTo>
                <a:cubicBezTo>
                  <a:pt x="5179609" y="1909162"/>
                  <a:pt x="5179647" y="1909994"/>
                  <a:pt x="5181361" y="1910265"/>
                </a:cubicBezTo>
                <a:cubicBezTo>
                  <a:pt x="5180995" y="1914884"/>
                  <a:pt x="5177893" y="1930292"/>
                  <a:pt x="5178268" y="1935584"/>
                </a:cubicBezTo>
                <a:lnTo>
                  <a:pt x="5183619" y="1942021"/>
                </a:lnTo>
                <a:lnTo>
                  <a:pt x="5184480" y="1945112"/>
                </a:lnTo>
                <a:lnTo>
                  <a:pt x="5172776" y="1961162"/>
                </a:lnTo>
                <a:lnTo>
                  <a:pt x="5168513" y="1969445"/>
                </a:lnTo>
                <a:lnTo>
                  <a:pt x="5126597" y="2024270"/>
                </a:lnTo>
                <a:lnTo>
                  <a:pt x="5119528" y="2107942"/>
                </a:lnTo>
                <a:cubicBezTo>
                  <a:pt x="5089290" y="2138038"/>
                  <a:pt x="5110415" y="2159228"/>
                  <a:pt x="5110356" y="2193455"/>
                </a:cubicBezTo>
                <a:cubicBezTo>
                  <a:pt x="5101302" y="2220953"/>
                  <a:pt x="5110381" y="2224200"/>
                  <a:pt x="5104992" y="2260088"/>
                </a:cubicBezTo>
                <a:cubicBezTo>
                  <a:pt x="5096504" y="2291744"/>
                  <a:pt x="5078225" y="2299003"/>
                  <a:pt x="5059439" y="2335735"/>
                </a:cubicBezTo>
                <a:cubicBezTo>
                  <a:pt x="5029465" y="2329020"/>
                  <a:pt x="5058046" y="2407546"/>
                  <a:pt x="5022061" y="2408995"/>
                </a:cubicBezTo>
                <a:cubicBezTo>
                  <a:pt x="5023289" y="2413465"/>
                  <a:pt x="5019654" y="2441580"/>
                  <a:pt x="5022253" y="2445869"/>
                </a:cubicBezTo>
                <a:cubicBezTo>
                  <a:pt x="5022440" y="2449625"/>
                  <a:pt x="5011241" y="2492743"/>
                  <a:pt x="5011426" y="2496499"/>
                </a:cubicBezTo>
                <a:lnTo>
                  <a:pt x="4994224" y="2549900"/>
                </a:lnTo>
                <a:cubicBezTo>
                  <a:pt x="4992353" y="2564757"/>
                  <a:pt x="4998952" y="2582253"/>
                  <a:pt x="4995245" y="2596456"/>
                </a:cubicBezTo>
                <a:lnTo>
                  <a:pt x="4988570" y="2606088"/>
                </a:lnTo>
                <a:cubicBezTo>
                  <a:pt x="4988504" y="2615842"/>
                  <a:pt x="4988436" y="2625597"/>
                  <a:pt x="4988371" y="2635351"/>
                </a:cubicBezTo>
                <a:lnTo>
                  <a:pt x="4983212" y="2665666"/>
                </a:lnTo>
                <a:lnTo>
                  <a:pt x="4968234" y="2715895"/>
                </a:lnTo>
                <a:lnTo>
                  <a:pt x="4975888" y="2725052"/>
                </a:lnTo>
                <a:lnTo>
                  <a:pt x="4980195" y="2726489"/>
                </a:lnTo>
                <a:lnTo>
                  <a:pt x="4976218" y="2740278"/>
                </a:lnTo>
                <a:lnTo>
                  <a:pt x="4980571" y="2751112"/>
                </a:lnTo>
                <a:lnTo>
                  <a:pt x="4973893" y="2760208"/>
                </a:lnTo>
                <a:lnTo>
                  <a:pt x="4979005" y="2790136"/>
                </a:lnTo>
                <a:lnTo>
                  <a:pt x="4986137" y="2804183"/>
                </a:lnTo>
                <a:cubicBezTo>
                  <a:pt x="4986150" y="2811409"/>
                  <a:pt x="4986162" y="2818634"/>
                  <a:pt x="4986175" y="2825860"/>
                </a:cubicBezTo>
                <a:cubicBezTo>
                  <a:pt x="4987474" y="2843788"/>
                  <a:pt x="4992871" y="2886513"/>
                  <a:pt x="4993936" y="2911749"/>
                </a:cubicBezTo>
                <a:cubicBezTo>
                  <a:pt x="4993313" y="2946689"/>
                  <a:pt x="4980300" y="2954448"/>
                  <a:pt x="4992563" y="2977278"/>
                </a:cubicBezTo>
                <a:cubicBezTo>
                  <a:pt x="4985688" y="2983455"/>
                  <a:pt x="4982051" y="2987749"/>
                  <a:pt x="4980516" y="2991092"/>
                </a:cubicBezTo>
                <a:cubicBezTo>
                  <a:pt x="4975910" y="3001119"/>
                  <a:pt x="4990216" y="3002537"/>
                  <a:pt x="4992801" y="3020247"/>
                </a:cubicBezTo>
                <a:cubicBezTo>
                  <a:pt x="4998517" y="3032637"/>
                  <a:pt x="5013148" y="3051512"/>
                  <a:pt x="5014805" y="3065434"/>
                </a:cubicBezTo>
                <a:cubicBezTo>
                  <a:pt x="4998836" y="3057428"/>
                  <a:pt x="5016840" y="3105196"/>
                  <a:pt x="5002733" y="3103777"/>
                </a:cubicBezTo>
                <a:cubicBezTo>
                  <a:pt x="5022381" y="3124610"/>
                  <a:pt x="4997365" y="3128169"/>
                  <a:pt x="5002941" y="3151828"/>
                </a:cubicBezTo>
                <a:cubicBezTo>
                  <a:pt x="5010264" y="3163902"/>
                  <a:pt x="5011356" y="3171780"/>
                  <a:pt x="5002883" y="3180546"/>
                </a:cubicBezTo>
                <a:cubicBezTo>
                  <a:pt x="5038586" y="3236545"/>
                  <a:pt x="5003723" y="3210316"/>
                  <a:pt x="5016711" y="3258677"/>
                </a:cubicBezTo>
                <a:lnTo>
                  <a:pt x="5017918" y="3262610"/>
                </a:lnTo>
                <a:lnTo>
                  <a:pt x="5011672" y="3277179"/>
                </a:lnTo>
                <a:lnTo>
                  <a:pt x="5009344" y="3278130"/>
                </a:lnTo>
                <a:lnTo>
                  <a:pt x="5026770" y="3325671"/>
                </a:lnTo>
                <a:lnTo>
                  <a:pt x="5024571" y="3332072"/>
                </a:lnTo>
                <a:lnTo>
                  <a:pt x="5041705" y="3362948"/>
                </a:lnTo>
                <a:lnTo>
                  <a:pt x="5047477" y="3378959"/>
                </a:lnTo>
                <a:lnTo>
                  <a:pt x="5060758" y="3407057"/>
                </a:lnTo>
                <a:lnTo>
                  <a:pt x="5058968" y="3409825"/>
                </a:lnTo>
                <a:lnTo>
                  <a:pt x="5062667" y="3415218"/>
                </a:lnTo>
                <a:lnTo>
                  <a:pt x="5060928" y="3419880"/>
                </a:lnTo>
                <a:lnTo>
                  <a:pt x="5062923" y="3424545"/>
                </a:lnTo>
                <a:cubicBezTo>
                  <a:pt x="5063537" y="3433967"/>
                  <a:pt x="5063494" y="3466028"/>
                  <a:pt x="5064623" y="3476412"/>
                </a:cubicBezTo>
                <a:lnTo>
                  <a:pt x="5069684" y="3486850"/>
                </a:lnTo>
                <a:lnTo>
                  <a:pt x="5063339" y="3496391"/>
                </a:lnTo>
                <a:lnTo>
                  <a:pt x="5070139" y="3531201"/>
                </a:lnTo>
                <a:lnTo>
                  <a:pt x="5079896" y="3542019"/>
                </a:lnTo>
                <a:lnTo>
                  <a:pt x="5087540" y="3552249"/>
                </a:lnTo>
                <a:lnTo>
                  <a:pt x="5087902" y="3553678"/>
                </a:lnTo>
                <a:lnTo>
                  <a:pt x="5091509" y="3568021"/>
                </a:lnTo>
                <a:lnTo>
                  <a:pt x="5091934" y="3569719"/>
                </a:lnTo>
                <a:lnTo>
                  <a:pt x="5089362" y="3586412"/>
                </a:lnTo>
                <a:lnTo>
                  <a:pt x="5092358" y="3597336"/>
                </a:lnTo>
                <a:lnTo>
                  <a:pt x="5084254" y="3606007"/>
                </a:lnTo>
                <a:cubicBezTo>
                  <a:pt x="5084262" y="3617747"/>
                  <a:pt x="5084273" y="3629488"/>
                  <a:pt x="5084281" y="3641228"/>
                </a:cubicBezTo>
                <a:lnTo>
                  <a:pt x="5091848" y="3653088"/>
                </a:lnTo>
                <a:lnTo>
                  <a:pt x="5097436" y="3664114"/>
                </a:lnTo>
                <a:cubicBezTo>
                  <a:pt x="5097463" y="3664599"/>
                  <a:pt x="5097491" y="3665084"/>
                  <a:pt x="5097518" y="3665569"/>
                </a:cubicBezTo>
                <a:cubicBezTo>
                  <a:pt x="5097915" y="3672776"/>
                  <a:pt x="5096966" y="3688591"/>
                  <a:pt x="5099829" y="3707357"/>
                </a:cubicBezTo>
                <a:cubicBezTo>
                  <a:pt x="5100505" y="3724716"/>
                  <a:pt x="5118078" y="3760234"/>
                  <a:pt x="5114696" y="3778166"/>
                </a:cubicBezTo>
                <a:cubicBezTo>
                  <a:pt x="5141627" y="3845122"/>
                  <a:pt x="5125427" y="3821305"/>
                  <a:pt x="5135379" y="3878222"/>
                </a:cubicBezTo>
                <a:cubicBezTo>
                  <a:pt x="5161519" y="3905047"/>
                  <a:pt x="5125417" y="4015047"/>
                  <a:pt x="5130138" y="4048117"/>
                </a:cubicBezTo>
                <a:cubicBezTo>
                  <a:pt x="5081804" y="4192084"/>
                  <a:pt x="5096262" y="4158987"/>
                  <a:pt x="5090040" y="4219510"/>
                </a:cubicBezTo>
                <a:cubicBezTo>
                  <a:pt x="5104553" y="4280033"/>
                  <a:pt x="5065380" y="4345686"/>
                  <a:pt x="5092812" y="4411258"/>
                </a:cubicBezTo>
                <a:cubicBezTo>
                  <a:pt x="5090630" y="4437329"/>
                  <a:pt x="5083878" y="4473140"/>
                  <a:pt x="5084599" y="4488531"/>
                </a:cubicBezTo>
                <a:cubicBezTo>
                  <a:pt x="5084423" y="4505410"/>
                  <a:pt x="5084248" y="4522289"/>
                  <a:pt x="5084072" y="4539168"/>
                </a:cubicBezTo>
                <a:cubicBezTo>
                  <a:pt x="5072114" y="4567830"/>
                  <a:pt x="5064305" y="4588197"/>
                  <a:pt x="5068936" y="4625153"/>
                </a:cubicBezTo>
                <a:cubicBezTo>
                  <a:pt x="5077433" y="4662889"/>
                  <a:pt x="5065899" y="4679357"/>
                  <a:pt x="5059114" y="4733115"/>
                </a:cubicBezTo>
                <a:cubicBezTo>
                  <a:pt x="5068687" y="4752352"/>
                  <a:pt x="5055370" y="4832308"/>
                  <a:pt x="5037209" y="4844323"/>
                </a:cubicBezTo>
                <a:cubicBezTo>
                  <a:pt x="5033444" y="4857054"/>
                  <a:pt x="5040194" y="4871554"/>
                  <a:pt x="5020638" y="4877992"/>
                </a:cubicBezTo>
                <a:cubicBezTo>
                  <a:pt x="4997151" y="4888353"/>
                  <a:pt x="5034418" y="4931200"/>
                  <a:pt x="5006413" y="4925805"/>
                </a:cubicBezTo>
                <a:cubicBezTo>
                  <a:pt x="5031964" y="4956261"/>
                  <a:pt x="4982840" y="4982633"/>
                  <a:pt x="4971037" y="5009272"/>
                </a:cubicBezTo>
                <a:cubicBezTo>
                  <a:pt x="4973259" y="5034036"/>
                  <a:pt x="4968375" y="5053859"/>
                  <a:pt x="4963105" y="5111369"/>
                </a:cubicBezTo>
                <a:cubicBezTo>
                  <a:pt x="4973224" y="5141336"/>
                  <a:pt x="4937413" y="5161742"/>
                  <a:pt x="4976341" y="5210876"/>
                </a:cubicBezTo>
                <a:cubicBezTo>
                  <a:pt x="4972455" y="5212581"/>
                  <a:pt x="4977054" y="5227501"/>
                  <a:pt x="4980617" y="5269726"/>
                </a:cubicBezTo>
                <a:cubicBezTo>
                  <a:pt x="4984182" y="5311951"/>
                  <a:pt x="4990390" y="5400671"/>
                  <a:pt x="4997733" y="5464225"/>
                </a:cubicBezTo>
                <a:cubicBezTo>
                  <a:pt x="5001765" y="5536542"/>
                  <a:pt x="4990225" y="5517959"/>
                  <a:pt x="5001400" y="5594585"/>
                </a:cubicBezTo>
                <a:cubicBezTo>
                  <a:pt x="4999908" y="5619318"/>
                  <a:pt x="4974042" y="5647975"/>
                  <a:pt x="4983700" y="5667896"/>
                </a:cubicBezTo>
                <a:cubicBezTo>
                  <a:pt x="4976834" y="5696311"/>
                  <a:pt x="4975579" y="5738356"/>
                  <a:pt x="4968506" y="5769225"/>
                </a:cubicBezTo>
                <a:cubicBezTo>
                  <a:pt x="4968926" y="5787258"/>
                  <a:pt x="4969344" y="5805291"/>
                  <a:pt x="4969765" y="5823324"/>
                </a:cubicBezTo>
                <a:cubicBezTo>
                  <a:pt x="4966122" y="5853058"/>
                  <a:pt x="4965608" y="5838948"/>
                  <a:pt x="4966129" y="5862699"/>
                </a:cubicBezTo>
                <a:lnTo>
                  <a:pt x="4970695" y="5906467"/>
                </a:lnTo>
                <a:lnTo>
                  <a:pt x="4991568" y="5939847"/>
                </a:lnTo>
                <a:cubicBezTo>
                  <a:pt x="4998848" y="5955713"/>
                  <a:pt x="4974731" y="5940131"/>
                  <a:pt x="4986815" y="5973994"/>
                </a:cubicBezTo>
                <a:cubicBezTo>
                  <a:pt x="4961187" y="5997051"/>
                  <a:pt x="4983444" y="6032039"/>
                  <a:pt x="4987776" y="6089693"/>
                </a:cubicBezTo>
                <a:lnTo>
                  <a:pt x="4991621" y="6224938"/>
                </a:lnTo>
                <a:cubicBezTo>
                  <a:pt x="4988442" y="6270972"/>
                  <a:pt x="5008962" y="6317522"/>
                  <a:pt x="5017157" y="6370251"/>
                </a:cubicBezTo>
                <a:cubicBezTo>
                  <a:pt x="5025353" y="6422980"/>
                  <a:pt x="5039938" y="6490855"/>
                  <a:pt x="5040797" y="6541313"/>
                </a:cubicBezTo>
                <a:cubicBezTo>
                  <a:pt x="5039898" y="6576319"/>
                  <a:pt x="5031912" y="6591883"/>
                  <a:pt x="5045375" y="6640957"/>
                </a:cubicBezTo>
                <a:cubicBezTo>
                  <a:pt x="5057505" y="6669536"/>
                  <a:pt x="5052276" y="6675394"/>
                  <a:pt x="5058442" y="6705297"/>
                </a:cubicBezTo>
                <a:cubicBezTo>
                  <a:pt x="5057367" y="6727133"/>
                  <a:pt x="5067901" y="6732087"/>
                  <a:pt x="5071125" y="6759582"/>
                </a:cubicBezTo>
                <a:cubicBezTo>
                  <a:pt x="5055614" y="6796071"/>
                  <a:pt x="5051656" y="6769544"/>
                  <a:pt x="5069172" y="6817746"/>
                </a:cubicBezTo>
                <a:cubicBezTo>
                  <a:pt x="5060956" y="6828354"/>
                  <a:pt x="5064525" y="6836369"/>
                  <a:pt x="5072322" y="6843646"/>
                </a:cubicBezTo>
                <a:lnTo>
                  <a:pt x="5091388" y="6857998"/>
                </a:lnTo>
                <a:lnTo>
                  <a:pt x="6096000" y="6857998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9563DA-52AF-1C43-E0EC-A97A021AC6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09600"/>
            <a:ext cx="3739341" cy="1330839"/>
          </a:xfrm>
        </p:spPr>
        <p:txBody>
          <a:bodyPr>
            <a:normAutofit fontScale="90000"/>
          </a:bodyPr>
          <a:lstStyle/>
          <a:p>
            <a:r>
              <a:rPr lang="en-US" sz="3700" dirty="0" err="1">
                <a:latin typeface="Roboto" panose="02000000000000000000" pitchFamily="2" charset="0"/>
                <a:ea typeface="Roboto" panose="02000000000000000000" pitchFamily="2" charset="0"/>
              </a:rPr>
              <a:t>Okolina</a:t>
            </a:r>
            <a:r>
              <a:rPr lang="en-US" sz="37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3700" dirty="0" err="1">
                <a:latin typeface="Roboto" panose="02000000000000000000" pitchFamily="2" charset="0"/>
                <a:ea typeface="Roboto" panose="02000000000000000000" pitchFamily="2" charset="0"/>
              </a:rPr>
              <a:t>simulatora</a:t>
            </a:r>
            <a:r>
              <a:rPr lang="en-US" sz="37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3700" dirty="0" err="1">
                <a:latin typeface="Roboto" panose="02000000000000000000" pitchFamily="2" charset="0"/>
                <a:ea typeface="Roboto" panose="02000000000000000000" pitchFamily="2" charset="0"/>
              </a:rPr>
              <a:t>leta</a:t>
            </a:r>
            <a:r>
              <a:rPr lang="en-US" sz="3700" dirty="0">
                <a:latin typeface="Roboto" panose="02000000000000000000" pitchFamily="2" charset="0"/>
                <a:ea typeface="Roboto" panose="02000000000000000000" pitchFamily="2" charset="0"/>
              </a:rPr>
              <a:t> (</a:t>
            </a:r>
            <a:r>
              <a:rPr lang="en-US" sz="3700" dirty="0" err="1">
                <a:latin typeface="Roboto" panose="02000000000000000000" pitchFamily="2" charset="0"/>
                <a:ea typeface="Roboto" panose="02000000000000000000" pitchFamily="2" charset="0"/>
              </a:rPr>
              <a:t>teren</a:t>
            </a:r>
            <a:r>
              <a:rPr lang="en-US" sz="3700" dirty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hr-HR" sz="37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C78142-0305-B086-D5AC-9342D1F512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2366" y="2194102"/>
            <a:ext cx="3427001" cy="3908586"/>
          </a:xfrm>
        </p:spPr>
        <p:txBody>
          <a:bodyPr>
            <a:normAutofit/>
          </a:bodyPr>
          <a:lstStyle/>
          <a:p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Napravljena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pomoću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Unity3D </a:t>
            </a:r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alata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za </a:t>
            </a:r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uređivanje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terena</a:t>
            </a:r>
            <a:endParaRPr lang="en-US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Sastoji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se od:</a:t>
            </a:r>
          </a:p>
          <a:p>
            <a:pPr lvl="1"/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Hangara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</a:p>
          <a:p>
            <a:pPr lvl="1"/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Planina</a:t>
            </a:r>
            <a:endParaRPr lang="en-US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1"/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Dolina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FFB3F6-BF2C-1DD7-CD2E-8032282437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439907" y="191828"/>
            <a:ext cx="6155141" cy="3077570"/>
          </a:xfrm>
          <a:prstGeom prst="rect">
            <a:avLst/>
          </a:prstGeom>
          <a:noFill/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3BF58BD-4B53-48F5-9660-EC058F5B75E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697"/>
          <a:stretch/>
        </p:blipFill>
        <p:spPr>
          <a:xfrm>
            <a:off x="5439906" y="3368615"/>
            <a:ext cx="6155141" cy="3061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8219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31BAD53-4E89-4F62-BBB7-26359763E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2756DA2-40EB-4C6F-B962-5822FFB54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653438" cy="6858000"/>
          </a:xfrm>
          <a:custGeom>
            <a:avLst/>
            <a:gdLst>
              <a:gd name="connsiteX0" fmla="*/ 0 w 6096000"/>
              <a:gd name="connsiteY0" fmla="*/ 0 h 6858000"/>
              <a:gd name="connsiteX1" fmla="*/ 5567517 w 6096000"/>
              <a:gd name="connsiteY1" fmla="*/ 0 h 6858000"/>
              <a:gd name="connsiteX2" fmla="*/ 5566938 w 6096000"/>
              <a:gd name="connsiteY2" fmla="*/ 1705 h 6858000"/>
              <a:gd name="connsiteX3" fmla="*/ 5551594 w 6096000"/>
              <a:gd name="connsiteY3" fmla="*/ 17287 h 6858000"/>
              <a:gd name="connsiteX4" fmla="*/ 5545641 w 6096000"/>
              <a:gd name="connsiteY4" fmla="*/ 130336 h 6858000"/>
              <a:gd name="connsiteX5" fmla="*/ 5538289 w 6096000"/>
              <a:gd name="connsiteY5" fmla="*/ 187093 h 6858000"/>
              <a:gd name="connsiteX6" fmla="*/ 5545790 w 6096000"/>
              <a:gd name="connsiteY6" fmla="*/ 265704 h 6858000"/>
              <a:gd name="connsiteX7" fmla="*/ 5542313 w 6096000"/>
              <a:gd name="connsiteY7" fmla="*/ 354566 h 6858000"/>
              <a:gd name="connsiteX8" fmla="*/ 5524126 w 6096000"/>
              <a:gd name="connsiteY8" fmla="*/ 472000 h 6858000"/>
              <a:gd name="connsiteX9" fmla="*/ 5522170 w 6096000"/>
              <a:gd name="connsiteY9" fmla="*/ 473782 h 6858000"/>
              <a:gd name="connsiteX10" fmla="*/ 5521798 w 6096000"/>
              <a:gd name="connsiteY10" fmla="*/ 491380 h 6858000"/>
              <a:gd name="connsiteX11" fmla="*/ 5536419 w 6096000"/>
              <a:gd name="connsiteY11" fmla="*/ 531675 h 6858000"/>
              <a:gd name="connsiteX12" fmla="*/ 5533435 w 6096000"/>
              <a:gd name="connsiteY12" fmla="*/ 536015 h 6858000"/>
              <a:gd name="connsiteX13" fmla="*/ 5538088 w 6096000"/>
              <a:gd name="connsiteY13" fmla="*/ 572092 h 6858000"/>
              <a:gd name="connsiteX14" fmla="*/ 5536061 w 6096000"/>
              <a:gd name="connsiteY14" fmla="*/ 572511 h 6858000"/>
              <a:gd name="connsiteX15" fmla="*/ 5528218 w 6096000"/>
              <a:gd name="connsiteY15" fmla="*/ 582332 h 6858000"/>
              <a:gd name="connsiteX16" fmla="*/ 5518011 w 6096000"/>
              <a:gd name="connsiteY16" fmla="*/ 601285 h 6858000"/>
              <a:gd name="connsiteX17" fmla="*/ 5473174 w 6096000"/>
              <a:gd name="connsiteY17" fmla="*/ 681608 h 6858000"/>
              <a:gd name="connsiteX18" fmla="*/ 5472963 w 6096000"/>
              <a:gd name="connsiteY18" fmla="*/ 689151 h 6858000"/>
              <a:gd name="connsiteX19" fmla="*/ 5472485 w 6096000"/>
              <a:gd name="connsiteY19" fmla="*/ 689289 h 6858000"/>
              <a:gd name="connsiteX20" fmla="*/ 5471326 w 6096000"/>
              <a:gd name="connsiteY20" fmla="*/ 697222 h 6858000"/>
              <a:gd name="connsiteX21" fmla="*/ 5472164 w 6096000"/>
              <a:gd name="connsiteY21" fmla="*/ 717531 h 6858000"/>
              <a:gd name="connsiteX22" fmla="*/ 5468891 w 6096000"/>
              <a:gd name="connsiteY22" fmla="*/ 722494 h 6858000"/>
              <a:gd name="connsiteX23" fmla="*/ 5463081 w 6096000"/>
              <a:gd name="connsiteY23" fmla="*/ 724368 h 6858000"/>
              <a:gd name="connsiteX24" fmla="*/ 5446981 w 6096000"/>
              <a:gd name="connsiteY24" fmla="*/ 752692 h 6858000"/>
              <a:gd name="connsiteX25" fmla="*/ 5417190 w 6096000"/>
              <a:gd name="connsiteY25" fmla="*/ 816346 h 6858000"/>
              <a:gd name="connsiteX26" fmla="*/ 5388958 w 6096000"/>
              <a:gd name="connsiteY26" fmla="*/ 889417 h 6858000"/>
              <a:gd name="connsiteX27" fmla="*/ 5307044 w 6096000"/>
              <a:gd name="connsiteY27" fmla="*/ 1063288 h 6858000"/>
              <a:gd name="connsiteX28" fmla="*/ 5303837 w 6096000"/>
              <a:gd name="connsiteY28" fmla="*/ 1157176 h 6858000"/>
              <a:gd name="connsiteX29" fmla="*/ 5286494 w 6096000"/>
              <a:gd name="connsiteY29" fmla="*/ 1210776 h 6858000"/>
              <a:gd name="connsiteX30" fmla="*/ 5282463 w 6096000"/>
              <a:gd name="connsiteY30" fmla="*/ 1301993 h 6858000"/>
              <a:gd name="connsiteX31" fmla="*/ 5252235 w 6096000"/>
              <a:gd name="connsiteY31" fmla="*/ 1360879 h 6858000"/>
              <a:gd name="connsiteX32" fmla="*/ 5244497 w 6096000"/>
              <a:gd name="connsiteY32" fmla="*/ 1404045 h 6858000"/>
              <a:gd name="connsiteX33" fmla="*/ 5223823 w 6096000"/>
              <a:gd name="connsiteY33" fmla="*/ 1429568 h 6858000"/>
              <a:gd name="connsiteX34" fmla="*/ 5224851 w 6096000"/>
              <a:gd name="connsiteY34" fmla="*/ 1430305 h 6858000"/>
              <a:gd name="connsiteX35" fmla="*/ 5212394 w 6096000"/>
              <a:gd name="connsiteY35" fmla="*/ 1463304 h 6858000"/>
              <a:gd name="connsiteX36" fmla="*/ 5209958 w 6096000"/>
              <a:gd name="connsiteY36" fmla="*/ 1514846 h 6858000"/>
              <a:gd name="connsiteX37" fmla="*/ 5206417 w 6096000"/>
              <a:gd name="connsiteY37" fmla="*/ 1519731 h 6858000"/>
              <a:gd name="connsiteX38" fmla="*/ 5206640 w 6096000"/>
              <a:gd name="connsiteY38" fmla="*/ 1519929 h 6858000"/>
              <a:gd name="connsiteX39" fmla="*/ 5207632 w 6096000"/>
              <a:gd name="connsiteY39" fmla="*/ 1546022 h 6858000"/>
              <a:gd name="connsiteX40" fmla="*/ 5212030 w 6096000"/>
              <a:gd name="connsiteY40" fmla="*/ 1578752 h 6858000"/>
              <a:gd name="connsiteX41" fmla="*/ 5203533 w 6096000"/>
              <a:gd name="connsiteY41" fmla="*/ 1647555 h 6858000"/>
              <a:gd name="connsiteX42" fmla="*/ 5190877 w 6096000"/>
              <a:gd name="connsiteY42" fmla="*/ 1715685 h 6858000"/>
              <a:gd name="connsiteX43" fmla="*/ 5184235 w 6096000"/>
              <a:gd name="connsiteY43" fmla="*/ 1740358 h 6858000"/>
              <a:gd name="connsiteX44" fmla="*/ 5181475 w 6096000"/>
              <a:gd name="connsiteY44" fmla="*/ 1784314 h 6858000"/>
              <a:gd name="connsiteX45" fmla="*/ 5185845 w 6096000"/>
              <a:gd name="connsiteY45" fmla="*/ 1804434 h 6858000"/>
              <a:gd name="connsiteX46" fmla="*/ 5185068 w 6096000"/>
              <a:gd name="connsiteY46" fmla="*/ 1805316 h 6858000"/>
              <a:gd name="connsiteX47" fmla="*/ 5188593 w 6096000"/>
              <a:gd name="connsiteY47" fmla="*/ 1807109 h 6858000"/>
              <a:gd name="connsiteX48" fmla="*/ 5185920 w 6096000"/>
              <a:gd name="connsiteY48" fmla="*/ 1821003 h 6858000"/>
              <a:gd name="connsiteX49" fmla="*/ 5183543 w 6096000"/>
              <a:gd name="connsiteY49" fmla="*/ 1824832 h 6858000"/>
              <a:gd name="connsiteX50" fmla="*/ 5182235 w 6096000"/>
              <a:gd name="connsiteY50" fmla="*/ 1830429 h 6858000"/>
              <a:gd name="connsiteX51" fmla="*/ 5182525 w 6096000"/>
              <a:gd name="connsiteY51" fmla="*/ 1830569 h 6858000"/>
              <a:gd name="connsiteX52" fmla="*/ 5180663 w 6096000"/>
              <a:gd name="connsiteY52" fmla="*/ 1835810 h 6858000"/>
              <a:gd name="connsiteX53" fmla="*/ 5167452 w 6096000"/>
              <a:gd name="connsiteY53" fmla="*/ 1861483 h 6858000"/>
              <a:gd name="connsiteX54" fmla="*/ 5174266 w 6096000"/>
              <a:gd name="connsiteY54" fmla="*/ 1892417 h 6858000"/>
              <a:gd name="connsiteX55" fmla="*/ 5189262 w 6096000"/>
              <a:gd name="connsiteY55" fmla="*/ 1895114 h 6858000"/>
              <a:gd name="connsiteX56" fmla="*/ 5187100 w 6096000"/>
              <a:gd name="connsiteY56" fmla="*/ 1899379 h 6858000"/>
              <a:gd name="connsiteX57" fmla="*/ 5180471 w 6096000"/>
              <a:gd name="connsiteY57" fmla="*/ 1907867 h 6858000"/>
              <a:gd name="connsiteX58" fmla="*/ 5181361 w 6096000"/>
              <a:gd name="connsiteY58" fmla="*/ 1910265 h 6858000"/>
              <a:gd name="connsiteX59" fmla="*/ 5178268 w 6096000"/>
              <a:gd name="connsiteY59" fmla="*/ 1935584 h 6858000"/>
              <a:gd name="connsiteX60" fmla="*/ 5183619 w 6096000"/>
              <a:gd name="connsiteY60" fmla="*/ 1942021 h 6858000"/>
              <a:gd name="connsiteX61" fmla="*/ 5184480 w 6096000"/>
              <a:gd name="connsiteY61" fmla="*/ 1945112 h 6858000"/>
              <a:gd name="connsiteX62" fmla="*/ 5172776 w 6096000"/>
              <a:gd name="connsiteY62" fmla="*/ 1961162 h 6858000"/>
              <a:gd name="connsiteX63" fmla="*/ 5168513 w 6096000"/>
              <a:gd name="connsiteY63" fmla="*/ 1969445 h 6858000"/>
              <a:gd name="connsiteX64" fmla="*/ 5126597 w 6096000"/>
              <a:gd name="connsiteY64" fmla="*/ 2024270 h 6858000"/>
              <a:gd name="connsiteX65" fmla="*/ 5119528 w 6096000"/>
              <a:gd name="connsiteY65" fmla="*/ 2107942 h 6858000"/>
              <a:gd name="connsiteX66" fmla="*/ 5110356 w 6096000"/>
              <a:gd name="connsiteY66" fmla="*/ 2193455 h 6858000"/>
              <a:gd name="connsiteX67" fmla="*/ 5104992 w 6096000"/>
              <a:gd name="connsiteY67" fmla="*/ 2260088 h 6858000"/>
              <a:gd name="connsiteX68" fmla="*/ 5059439 w 6096000"/>
              <a:gd name="connsiteY68" fmla="*/ 2335735 h 6858000"/>
              <a:gd name="connsiteX69" fmla="*/ 5022061 w 6096000"/>
              <a:gd name="connsiteY69" fmla="*/ 2408995 h 6858000"/>
              <a:gd name="connsiteX70" fmla="*/ 5022253 w 6096000"/>
              <a:gd name="connsiteY70" fmla="*/ 2445869 h 6858000"/>
              <a:gd name="connsiteX71" fmla="*/ 5011426 w 6096000"/>
              <a:gd name="connsiteY71" fmla="*/ 2496499 h 6858000"/>
              <a:gd name="connsiteX72" fmla="*/ 4994224 w 6096000"/>
              <a:gd name="connsiteY72" fmla="*/ 2549900 h 6858000"/>
              <a:gd name="connsiteX73" fmla="*/ 4995245 w 6096000"/>
              <a:gd name="connsiteY73" fmla="*/ 2596456 h 6858000"/>
              <a:gd name="connsiteX74" fmla="*/ 4988570 w 6096000"/>
              <a:gd name="connsiteY74" fmla="*/ 2606088 h 6858000"/>
              <a:gd name="connsiteX75" fmla="*/ 4988371 w 6096000"/>
              <a:gd name="connsiteY75" fmla="*/ 2635351 h 6858000"/>
              <a:gd name="connsiteX76" fmla="*/ 4983212 w 6096000"/>
              <a:gd name="connsiteY76" fmla="*/ 2665666 h 6858000"/>
              <a:gd name="connsiteX77" fmla="*/ 4968234 w 6096000"/>
              <a:gd name="connsiteY77" fmla="*/ 2715895 h 6858000"/>
              <a:gd name="connsiteX78" fmla="*/ 4975888 w 6096000"/>
              <a:gd name="connsiteY78" fmla="*/ 2725052 h 6858000"/>
              <a:gd name="connsiteX79" fmla="*/ 4980195 w 6096000"/>
              <a:gd name="connsiteY79" fmla="*/ 2726489 h 6858000"/>
              <a:gd name="connsiteX80" fmla="*/ 4976218 w 6096000"/>
              <a:gd name="connsiteY80" fmla="*/ 2740278 h 6858000"/>
              <a:gd name="connsiteX81" fmla="*/ 4980571 w 6096000"/>
              <a:gd name="connsiteY81" fmla="*/ 2751112 h 6858000"/>
              <a:gd name="connsiteX82" fmla="*/ 4973893 w 6096000"/>
              <a:gd name="connsiteY82" fmla="*/ 2760208 h 6858000"/>
              <a:gd name="connsiteX83" fmla="*/ 4979005 w 6096000"/>
              <a:gd name="connsiteY83" fmla="*/ 2790136 h 6858000"/>
              <a:gd name="connsiteX84" fmla="*/ 4986137 w 6096000"/>
              <a:gd name="connsiteY84" fmla="*/ 2804183 h 6858000"/>
              <a:gd name="connsiteX85" fmla="*/ 4986175 w 6096000"/>
              <a:gd name="connsiteY85" fmla="*/ 2825860 h 6858000"/>
              <a:gd name="connsiteX86" fmla="*/ 4993936 w 6096000"/>
              <a:gd name="connsiteY86" fmla="*/ 2911749 h 6858000"/>
              <a:gd name="connsiteX87" fmla="*/ 4992563 w 6096000"/>
              <a:gd name="connsiteY87" fmla="*/ 2977278 h 6858000"/>
              <a:gd name="connsiteX88" fmla="*/ 4980516 w 6096000"/>
              <a:gd name="connsiteY88" fmla="*/ 2991092 h 6858000"/>
              <a:gd name="connsiteX89" fmla="*/ 4992801 w 6096000"/>
              <a:gd name="connsiteY89" fmla="*/ 3020247 h 6858000"/>
              <a:gd name="connsiteX90" fmla="*/ 5014805 w 6096000"/>
              <a:gd name="connsiteY90" fmla="*/ 3065434 h 6858000"/>
              <a:gd name="connsiteX91" fmla="*/ 5002733 w 6096000"/>
              <a:gd name="connsiteY91" fmla="*/ 3103777 h 6858000"/>
              <a:gd name="connsiteX92" fmla="*/ 5002941 w 6096000"/>
              <a:gd name="connsiteY92" fmla="*/ 3151828 h 6858000"/>
              <a:gd name="connsiteX93" fmla="*/ 5002883 w 6096000"/>
              <a:gd name="connsiteY93" fmla="*/ 3180546 h 6858000"/>
              <a:gd name="connsiteX94" fmla="*/ 5016711 w 6096000"/>
              <a:gd name="connsiteY94" fmla="*/ 3258677 h 6858000"/>
              <a:gd name="connsiteX95" fmla="*/ 5017918 w 6096000"/>
              <a:gd name="connsiteY95" fmla="*/ 3262610 h 6858000"/>
              <a:gd name="connsiteX96" fmla="*/ 5011672 w 6096000"/>
              <a:gd name="connsiteY96" fmla="*/ 3277179 h 6858000"/>
              <a:gd name="connsiteX97" fmla="*/ 5009344 w 6096000"/>
              <a:gd name="connsiteY97" fmla="*/ 3278130 h 6858000"/>
              <a:gd name="connsiteX98" fmla="*/ 5026770 w 6096000"/>
              <a:gd name="connsiteY98" fmla="*/ 3325671 h 6858000"/>
              <a:gd name="connsiteX99" fmla="*/ 5024571 w 6096000"/>
              <a:gd name="connsiteY99" fmla="*/ 3332072 h 6858000"/>
              <a:gd name="connsiteX100" fmla="*/ 5041705 w 6096000"/>
              <a:gd name="connsiteY100" fmla="*/ 3362948 h 6858000"/>
              <a:gd name="connsiteX101" fmla="*/ 5047477 w 6096000"/>
              <a:gd name="connsiteY101" fmla="*/ 3378959 h 6858000"/>
              <a:gd name="connsiteX102" fmla="*/ 5060758 w 6096000"/>
              <a:gd name="connsiteY102" fmla="*/ 3407057 h 6858000"/>
              <a:gd name="connsiteX103" fmla="*/ 5058968 w 6096000"/>
              <a:gd name="connsiteY103" fmla="*/ 3409825 h 6858000"/>
              <a:gd name="connsiteX104" fmla="*/ 5062667 w 6096000"/>
              <a:gd name="connsiteY104" fmla="*/ 3415218 h 6858000"/>
              <a:gd name="connsiteX105" fmla="*/ 5060928 w 6096000"/>
              <a:gd name="connsiteY105" fmla="*/ 3419880 h 6858000"/>
              <a:gd name="connsiteX106" fmla="*/ 5062923 w 6096000"/>
              <a:gd name="connsiteY106" fmla="*/ 3424545 h 6858000"/>
              <a:gd name="connsiteX107" fmla="*/ 5064623 w 6096000"/>
              <a:gd name="connsiteY107" fmla="*/ 3476412 h 6858000"/>
              <a:gd name="connsiteX108" fmla="*/ 5069684 w 6096000"/>
              <a:gd name="connsiteY108" fmla="*/ 3486850 h 6858000"/>
              <a:gd name="connsiteX109" fmla="*/ 5063339 w 6096000"/>
              <a:gd name="connsiteY109" fmla="*/ 3496391 h 6858000"/>
              <a:gd name="connsiteX110" fmla="*/ 5070139 w 6096000"/>
              <a:gd name="connsiteY110" fmla="*/ 3531201 h 6858000"/>
              <a:gd name="connsiteX111" fmla="*/ 5079896 w 6096000"/>
              <a:gd name="connsiteY111" fmla="*/ 3542019 h 6858000"/>
              <a:gd name="connsiteX112" fmla="*/ 5087540 w 6096000"/>
              <a:gd name="connsiteY112" fmla="*/ 3552249 h 6858000"/>
              <a:gd name="connsiteX113" fmla="*/ 5087902 w 6096000"/>
              <a:gd name="connsiteY113" fmla="*/ 3553678 h 6858000"/>
              <a:gd name="connsiteX114" fmla="*/ 5091509 w 6096000"/>
              <a:gd name="connsiteY114" fmla="*/ 3568021 h 6858000"/>
              <a:gd name="connsiteX115" fmla="*/ 5091934 w 6096000"/>
              <a:gd name="connsiteY115" fmla="*/ 3569719 h 6858000"/>
              <a:gd name="connsiteX116" fmla="*/ 5089362 w 6096000"/>
              <a:gd name="connsiteY116" fmla="*/ 3586412 h 6858000"/>
              <a:gd name="connsiteX117" fmla="*/ 5092358 w 6096000"/>
              <a:gd name="connsiteY117" fmla="*/ 3597336 h 6858000"/>
              <a:gd name="connsiteX118" fmla="*/ 5084254 w 6096000"/>
              <a:gd name="connsiteY118" fmla="*/ 3606007 h 6858000"/>
              <a:gd name="connsiteX119" fmla="*/ 5084281 w 6096000"/>
              <a:gd name="connsiteY119" fmla="*/ 3641228 h 6858000"/>
              <a:gd name="connsiteX120" fmla="*/ 5091848 w 6096000"/>
              <a:gd name="connsiteY120" fmla="*/ 3653088 h 6858000"/>
              <a:gd name="connsiteX121" fmla="*/ 5097436 w 6096000"/>
              <a:gd name="connsiteY121" fmla="*/ 3664114 h 6858000"/>
              <a:gd name="connsiteX122" fmla="*/ 5097518 w 6096000"/>
              <a:gd name="connsiteY122" fmla="*/ 3665569 h 6858000"/>
              <a:gd name="connsiteX123" fmla="*/ 5099829 w 6096000"/>
              <a:gd name="connsiteY123" fmla="*/ 3707357 h 6858000"/>
              <a:gd name="connsiteX124" fmla="*/ 5114696 w 6096000"/>
              <a:gd name="connsiteY124" fmla="*/ 3778166 h 6858000"/>
              <a:gd name="connsiteX125" fmla="*/ 5135379 w 6096000"/>
              <a:gd name="connsiteY125" fmla="*/ 3878222 h 6858000"/>
              <a:gd name="connsiteX126" fmla="*/ 5130138 w 6096000"/>
              <a:gd name="connsiteY126" fmla="*/ 4048117 h 6858000"/>
              <a:gd name="connsiteX127" fmla="*/ 5090040 w 6096000"/>
              <a:gd name="connsiteY127" fmla="*/ 4219510 h 6858000"/>
              <a:gd name="connsiteX128" fmla="*/ 5092812 w 6096000"/>
              <a:gd name="connsiteY128" fmla="*/ 4411258 h 6858000"/>
              <a:gd name="connsiteX129" fmla="*/ 5084599 w 6096000"/>
              <a:gd name="connsiteY129" fmla="*/ 4488531 h 6858000"/>
              <a:gd name="connsiteX130" fmla="*/ 5084072 w 6096000"/>
              <a:gd name="connsiteY130" fmla="*/ 4539168 h 6858000"/>
              <a:gd name="connsiteX131" fmla="*/ 5068936 w 6096000"/>
              <a:gd name="connsiteY131" fmla="*/ 4625153 h 6858000"/>
              <a:gd name="connsiteX132" fmla="*/ 5059114 w 6096000"/>
              <a:gd name="connsiteY132" fmla="*/ 4733115 h 6858000"/>
              <a:gd name="connsiteX133" fmla="*/ 5037209 w 6096000"/>
              <a:gd name="connsiteY133" fmla="*/ 4844323 h 6858000"/>
              <a:gd name="connsiteX134" fmla="*/ 5020638 w 6096000"/>
              <a:gd name="connsiteY134" fmla="*/ 4877992 h 6858000"/>
              <a:gd name="connsiteX135" fmla="*/ 5006413 w 6096000"/>
              <a:gd name="connsiteY135" fmla="*/ 4925805 h 6858000"/>
              <a:gd name="connsiteX136" fmla="*/ 4971037 w 6096000"/>
              <a:gd name="connsiteY136" fmla="*/ 5009272 h 6858000"/>
              <a:gd name="connsiteX137" fmla="*/ 4963105 w 6096000"/>
              <a:gd name="connsiteY137" fmla="*/ 5111369 h 6858000"/>
              <a:gd name="connsiteX138" fmla="*/ 4976341 w 6096000"/>
              <a:gd name="connsiteY138" fmla="*/ 5210876 h 6858000"/>
              <a:gd name="connsiteX139" fmla="*/ 4980617 w 6096000"/>
              <a:gd name="connsiteY139" fmla="*/ 5269726 h 6858000"/>
              <a:gd name="connsiteX140" fmla="*/ 4997733 w 6096000"/>
              <a:gd name="connsiteY140" fmla="*/ 5464225 h 6858000"/>
              <a:gd name="connsiteX141" fmla="*/ 5001400 w 6096000"/>
              <a:gd name="connsiteY141" fmla="*/ 5594585 h 6858000"/>
              <a:gd name="connsiteX142" fmla="*/ 4983700 w 6096000"/>
              <a:gd name="connsiteY142" fmla="*/ 5667896 h 6858000"/>
              <a:gd name="connsiteX143" fmla="*/ 4968506 w 6096000"/>
              <a:gd name="connsiteY143" fmla="*/ 5769225 h 6858000"/>
              <a:gd name="connsiteX144" fmla="*/ 4969765 w 6096000"/>
              <a:gd name="connsiteY144" fmla="*/ 5823324 h 6858000"/>
              <a:gd name="connsiteX145" fmla="*/ 4966129 w 6096000"/>
              <a:gd name="connsiteY145" fmla="*/ 5862699 h 6858000"/>
              <a:gd name="connsiteX146" fmla="*/ 4970695 w 6096000"/>
              <a:gd name="connsiteY146" fmla="*/ 5906467 h 6858000"/>
              <a:gd name="connsiteX147" fmla="*/ 4991568 w 6096000"/>
              <a:gd name="connsiteY147" fmla="*/ 5939847 h 6858000"/>
              <a:gd name="connsiteX148" fmla="*/ 4986815 w 6096000"/>
              <a:gd name="connsiteY148" fmla="*/ 5973994 h 6858000"/>
              <a:gd name="connsiteX149" fmla="*/ 4987776 w 6096000"/>
              <a:gd name="connsiteY149" fmla="*/ 6089693 h 6858000"/>
              <a:gd name="connsiteX150" fmla="*/ 4991621 w 6096000"/>
              <a:gd name="connsiteY150" fmla="*/ 6224938 h 6858000"/>
              <a:gd name="connsiteX151" fmla="*/ 5017157 w 6096000"/>
              <a:gd name="connsiteY151" fmla="*/ 6370251 h 6858000"/>
              <a:gd name="connsiteX152" fmla="*/ 5040797 w 6096000"/>
              <a:gd name="connsiteY152" fmla="*/ 6541313 h 6858000"/>
              <a:gd name="connsiteX153" fmla="*/ 5045375 w 6096000"/>
              <a:gd name="connsiteY153" fmla="*/ 6640957 h 6858000"/>
              <a:gd name="connsiteX154" fmla="*/ 5058442 w 6096000"/>
              <a:gd name="connsiteY154" fmla="*/ 6705297 h 6858000"/>
              <a:gd name="connsiteX155" fmla="*/ 5071125 w 6096000"/>
              <a:gd name="connsiteY155" fmla="*/ 6759582 h 6858000"/>
              <a:gd name="connsiteX156" fmla="*/ 5069172 w 6096000"/>
              <a:gd name="connsiteY156" fmla="*/ 6817746 h 6858000"/>
              <a:gd name="connsiteX157" fmla="*/ 5072322 w 6096000"/>
              <a:gd name="connsiteY157" fmla="*/ 6843646 h 6858000"/>
              <a:gd name="connsiteX158" fmla="*/ 5091388 w 6096000"/>
              <a:gd name="connsiteY158" fmla="*/ 6857998 h 6858000"/>
              <a:gd name="connsiteX159" fmla="*/ 6096000 w 6096000"/>
              <a:gd name="connsiteY159" fmla="*/ 6857998 h 6858000"/>
              <a:gd name="connsiteX160" fmla="*/ 6096000 w 6096000"/>
              <a:gd name="connsiteY160" fmla="*/ 6858000 h 6858000"/>
              <a:gd name="connsiteX161" fmla="*/ 0 w 6096000"/>
              <a:gd name="connsiteY16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5567517" y="0"/>
                </a:lnTo>
                <a:lnTo>
                  <a:pt x="5566938" y="1705"/>
                </a:lnTo>
                <a:cubicBezTo>
                  <a:pt x="5563126" y="8440"/>
                  <a:pt x="5558112" y="13784"/>
                  <a:pt x="5551594" y="17287"/>
                </a:cubicBezTo>
                <a:cubicBezTo>
                  <a:pt x="5562364" y="82036"/>
                  <a:pt x="5510349" y="69804"/>
                  <a:pt x="5545641" y="130336"/>
                </a:cubicBezTo>
                <a:cubicBezTo>
                  <a:pt x="5526953" y="117589"/>
                  <a:pt x="5536978" y="162458"/>
                  <a:pt x="5538289" y="187093"/>
                </a:cubicBezTo>
                <a:cubicBezTo>
                  <a:pt x="5536205" y="226511"/>
                  <a:pt x="5545722" y="205530"/>
                  <a:pt x="5545790" y="265704"/>
                </a:cubicBezTo>
                <a:cubicBezTo>
                  <a:pt x="5542296" y="317533"/>
                  <a:pt x="5543813" y="325288"/>
                  <a:pt x="5542313" y="354566"/>
                </a:cubicBezTo>
                <a:lnTo>
                  <a:pt x="5524126" y="472000"/>
                </a:lnTo>
                <a:lnTo>
                  <a:pt x="5522170" y="473782"/>
                </a:lnTo>
                <a:cubicBezTo>
                  <a:pt x="5517847" y="482008"/>
                  <a:pt x="5518682" y="487340"/>
                  <a:pt x="5521798" y="491380"/>
                </a:cubicBezTo>
                <a:lnTo>
                  <a:pt x="5536419" y="531675"/>
                </a:lnTo>
                <a:lnTo>
                  <a:pt x="5533435" y="536015"/>
                </a:lnTo>
                <a:lnTo>
                  <a:pt x="5538088" y="572092"/>
                </a:lnTo>
                <a:lnTo>
                  <a:pt x="5536061" y="572511"/>
                </a:lnTo>
                <a:cubicBezTo>
                  <a:pt x="5531611" y="574271"/>
                  <a:pt x="5528529" y="577121"/>
                  <a:pt x="5528218" y="582332"/>
                </a:cubicBezTo>
                <a:cubicBezTo>
                  <a:pt x="5498002" y="573171"/>
                  <a:pt x="5516262" y="585107"/>
                  <a:pt x="5518011" y="601285"/>
                </a:cubicBezTo>
                <a:cubicBezTo>
                  <a:pt x="5508838" y="617831"/>
                  <a:pt x="5480684" y="666964"/>
                  <a:pt x="5473174" y="681608"/>
                </a:cubicBezTo>
                <a:cubicBezTo>
                  <a:pt x="5473102" y="684122"/>
                  <a:pt x="5473033" y="686637"/>
                  <a:pt x="5472963" y="689151"/>
                </a:cubicBezTo>
                <a:lnTo>
                  <a:pt x="5472485" y="689289"/>
                </a:lnTo>
                <a:cubicBezTo>
                  <a:pt x="5471434" y="690905"/>
                  <a:pt x="5470986" y="693376"/>
                  <a:pt x="5471326" y="697222"/>
                </a:cubicBezTo>
                <a:cubicBezTo>
                  <a:pt x="5471606" y="703992"/>
                  <a:pt x="5471884" y="710761"/>
                  <a:pt x="5472164" y="717531"/>
                </a:cubicBezTo>
                <a:lnTo>
                  <a:pt x="5468891" y="722494"/>
                </a:lnTo>
                <a:lnTo>
                  <a:pt x="5463081" y="724368"/>
                </a:lnTo>
                <a:lnTo>
                  <a:pt x="5446981" y="752692"/>
                </a:lnTo>
                <a:cubicBezTo>
                  <a:pt x="5454691" y="764380"/>
                  <a:pt x="5422719" y="808083"/>
                  <a:pt x="5417190" y="816346"/>
                </a:cubicBezTo>
                <a:lnTo>
                  <a:pt x="5388958" y="889417"/>
                </a:lnTo>
                <a:cubicBezTo>
                  <a:pt x="5320491" y="969963"/>
                  <a:pt x="5321907" y="1005331"/>
                  <a:pt x="5307044" y="1063288"/>
                </a:cubicBezTo>
                <a:cubicBezTo>
                  <a:pt x="5313332" y="1111028"/>
                  <a:pt x="5317096" y="1110140"/>
                  <a:pt x="5303837" y="1157176"/>
                </a:cubicBezTo>
                <a:cubicBezTo>
                  <a:pt x="5301103" y="1192124"/>
                  <a:pt x="5301884" y="1197232"/>
                  <a:pt x="5286494" y="1210776"/>
                </a:cubicBezTo>
                <a:lnTo>
                  <a:pt x="5282463" y="1301993"/>
                </a:lnTo>
                <a:lnTo>
                  <a:pt x="5252235" y="1360879"/>
                </a:lnTo>
                <a:lnTo>
                  <a:pt x="5244497" y="1404045"/>
                </a:lnTo>
                <a:lnTo>
                  <a:pt x="5223823" y="1429568"/>
                </a:lnTo>
                <a:lnTo>
                  <a:pt x="5224851" y="1430305"/>
                </a:lnTo>
                <a:cubicBezTo>
                  <a:pt x="5226697" y="1432466"/>
                  <a:pt x="5214738" y="1459891"/>
                  <a:pt x="5212394" y="1463304"/>
                </a:cubicBezTo>
                <a:cubicBezTo>
                  <a:pt x="5209912" y="1477394"/>
                  <a:pt x="5213027" y="1501295"/>
                  <a:pt x="5209958" y="1514846"/>
                </a:cubicBezTo>
                <a:lnTo>
                  <a:pt x="5206417" y="1519731"/>
                </a:lnTo>
                <a:lnTo>
                  <a:pt x="5206640" y="1519929"/>
                </a:lnTo>
                <a:cubicBezTo>
                  <a:pt x="5206490" y="1521210"/>
                  <a:pt x="5209710" y="1543635"/>
                  <a:pt x="5207632" y="1546022"/>
                </a:cubicBezTo>
                <a:lnTo>
                  <a:pt x="5212030" y="1578752"/>
                </a:lnTo>
                <a:cubicBezTo>
                  <a:pt x="5206147" y="1605585"/>
                  <a:pt x="5226381" y="1622803"/>
                  <a:pt x="5203533" y="1647555"/>
                </a:cubicBezTo>
                <a:cubicBezTo>
                  <a:pt x="5198128" y="1672675"/>
                  <a:pt x="5203213" y="1694404"/>
                  <a:pt x="5190877" y="1715685"/>
                </a:cubicBezTo>
                <a:cubicBezTo>
                  <a:pt x="5196815" y="1724301"/>
                  <a:pt x="5198098" y="1732435"/>
                  <a:pt x="5184235" y="1740358"/>
                </a:cubicBezTo>
                <a:cubicBezTo>
                  <a:pt x="5182625" y="1763793"/>
                  <a:pt x="5198368" y="1769422"/>
                  <a:pt x="5181475" y="1784314"/>
                </a:cubicBezTo>
                <a:cubicBezTo>
                  <a:pt x="5205987" y="1797417"/>
                  <a:pt x="5195246" y="1798221"/>
                  <a:pt x="5185845" y="1804434"/>
                </a:cubicBezTo>
                <a:lnTo>
                  <a:pt x="5185068" y="1805316"/>
                </a:lnTo>
                <a:lnTo>
                  <a:pt x="5188593" y="1807109"/>
                </a:lnTo>
                <a:lnTo>
                  <a:pt x="5185920" y="1821003"/>
                </a:lnTo>
                <a:lnTo>
                  <a:pt x="5183543" y="1824832"/>
                </a:lnTo>
                <a:cubicBezTo>
                  <a:pt x="5182284" y="1827468"/>
                  <a:pt x="5181937" y="1829219"/>
                  <a:pt x="5182235" y="1830429"/>
                </a:cubicBezTo>
                <a:lnTo>
                  <a:pt x="5182525" y="1830569"/>
                </a:lnTo>
                <a:lnTo>
                  <a:pt x="5180663" y="1835810"/>
                </a:lnTo>
                <a:cubicBezTo>
                  <a:pt x="5176779" y="1844665"/>
                  <a:pt x="5172297" y="1853278"/>
                  <a:pt x="5167452" y="1861483"/>
                </a:cubicBezTo>
                <a:cubicBezTo>
                  <a:pt x="5179827" y="1866643"/>
                  <a:pt x="5166788" y="1884999"/>
                  <a:pt x="5174266" y="1892417"/>
                </a:cubicBezTo>
                <a:lnTo>
                  <a:pt x="5189262" y="1895114"/>
                </a:lnTo>
                <a:lnTo>
                  <a:pt x="5187100" y="1899379"/>
                </a:lnTo>
                <a:lnTo>
                  <a:pt x="5180471" y="1907867"/>
                </a:lnTo>
                <a:cubicBezTo>
                  <a:pt x="5179609" y="1909162"/>
                  <a:pt x="5179647" y="1909994"/>
                  <a:pt x="5181361" y="1910265"/>
                </a:cubicBezTo>
                <a:cubicBezTo>
                  <a:pt x="5180995" y="1914884"/>
                  <a:pt x="5177893" y="1930292"/>
                  <a:pt x="5178268" y="1935584"/>
                </a:cubicBezTo>
                <a:lnTo>
                  <a:pt x="5183619" y="1942021"/>
                </a:lnTo>
                <a:lnTo>
                  <a:pt x="5184480" y="1945112"/>
                </a:lnTo>
                <a:lnTo>
                  <a:pt x="5172776" y="1961162"/>
                </a:lnTo>
                <a:lnTo>
                  <a:pt x="5168513" y="1969445"/>
                </a:lnTo>
                <a:lnTo>
                  <a:pt x="5126597" y="2024270"/>
                </a:lnTo>
                <a:lnTo>
                  <a:pt x="5119528" y="2107942"/>
                </a:lnTo>
                <a:cubicBezTo>
                  <a:pt x="5089290" y="2138038"/>
                  <a:pt x="5110415" y="2159228"/>
                  <a:pt x="5110356" y="2193455"/>
                </a:cubicBezTo>
                <a:cubicBezTo>
                  <a:pt x="5101302" y="2220953"/>
                  <a:pt x="5110381" y="2224200"/>
                  <a:pt x="5104992" y="2260088"/>
                </a:cubicBezTo>
                <a:cubicBezTo>
                  <a:pt x="5096504" y="2291744"/>
                  <a:pt x="5078225" y="2299003"/>
                  <a:pt x="5059439" y="2335735"/>
                </a:cubicBezTo>
                <a:cubicBezTo>
                  <a:pt x="5029465" y="2329020"/>
                  <a:pt x="5058046" y="2407546"/>
                  <a:pt x="5022061" y="2408995"/>
                </a:cubicBezTo>
                <a:cubicBezTo>
                  <a:pt x="5023289" y="2413465"/>
                  <a:pt x="5019654" y="2441580"/>
                  <a:pt x="5022253" y="2445869"/>
                </a:cubicBezTo>
                <a:cubicBezTo>
                  <a:pt x="5022440" y="2449625"/>
                  <a:pt x="5011241" y="2492743"/>
                  <a:pt x="5011426" y="2496499"/>
                </a:cubicBezTo>
                <a:lnTo>
                  <a:pt x="4994224" y="2549900"/>
                </a:lnTo>
                <a:cubicBezTo>
                  <a:pt x="4992353" y="2564757"/>
                  <a:pt x="4998952" y="2582253"/>
                  <a:pt x="4995245" y="2596456"/>
                </a:cubicBezTo>
                <a:lnTo>
                  <a:pt x="4988570" y="2606088"/>
                </a:lnTo>
                <a:cubicBezTo>
                  <a:pt x="4988504" y="2615842"/>
                  <a:pt x="4988436" y="2625597"/>
                  <a:pt x="4988371" y="2635351"/>
                </a:cubicBezTo>
                <a:lnTo>
                  <a:pt x="4983212" y="2665666"/>
                </a:lnTo>
                <a:lnTo>
                  <a:pt x="4968234" y="2715895"/>
                </a:lnTo>
                <a:lnTo>
                  <a:pt x="4975888" y="2725052"/>
                </a:lnTo>
                <a:lnTo>
                  <a:pt x="4980195" y="2726489"/>
                </a:lnTo>
                <a:lnTo>
                  <a:pt x="4976218" y="2740278"/>
                </a:lnTo>
                <a:lnTo>
                  <a:pt x="4980571" y="2751112"/>
                </a:lnTo>
                <a:lnTo>
                  <a:pt x="4973893" y="2760208"/>
                </a:lnTo>
                <a:lnTo>
                  <a:pt x="4979005" y="2790136"/>
                </a:lnTo>
                <a:lnTo>
                  <a:pt x="4986137" y="2804183"/>
                </a:lnTo>
                <a:cubicBezTo>
                  <a:pt x="4986150" y="2811409"/>
                  <a:pt x="4986162" y="2818634"/>
                  <a:pt x="4986175" y="2825860"/>
                </a:cubicBezTo>
                <a:cubicBezTo>
                  <a:pt x="4987474" y="2843788"/>
                  <a:pt x="4992871" y="2886513"/>
                  <a:pt x="4993936" y="2911749"/>
                </a:cubicBezTo>
                <a:cubicBezTo>
                  <a:pt x="4993313" y="2946689"/>
                  <a:pt x="4980300" y="2954448"/>
                  <a:pt x="4992563" y="2977278"/>
                </a:cubicBezTo>
                <a:cubicBezTo>
                  <a:pt x="4985688" y="2983455"/>
                  <a:pt x="4982051" y="2987749"/>
                  <a:pt x="4980516" y="2991092"/>
                </a:cubicBezTo>
                <a:cubicBezTo>
                  <a:pt x="4975910" y="3001119"/>
                  <a:pt x="4990216" y="3002537"/>
                  <a:pt x="4992801" y="3020247"/>
                </a:cubicBezTo>
                <a:cubicBezTo>
                  <a:pt x="4998517" y="3032637"/>
                  <a:pt x="5013148" y="3051512"/>
                  <a:pt x="5014805" y="3065434"/>
                </a:cubicBezTo>
                <a:cubicBezTo>
                  <a:pt x="4998836" y="3057428"/>
                  <a:pt x="5016840" y="3105196"/>
                  <a:pt x="5002733" y="3103777"/>
                </a:cubicBezTo>
                <a:cubicBezTo>
                  <a:pt x="5022381" y="3124610"/>
                  <a:pt x="4997365" y="3128169"/>
                  <a:pt x="5002941" y="3151828"/>
                </a:cubicBezTo>
                <a:cubicBezTo>
                  <a:pt x="5010264" y="3163902"/>
                  <a:pt x="5011356" y="3171780"/>
                  <a:pt x="5002883" y="3180546"/>
                </a:cubicBezTo>
                <a:cubicBezTo>
                  <a:pt x="5038586" y="3236545"/>
                  <a:pt x="5003723" y="3210316"/>
                  <a:pt x="5016711" y="3258677"/>
                </a:cubicBezTo>
                <a:lnTo>
                  <a:pt x="5017918" y="3262610"/>
                </a:lnTo>
                <a:lnTo>
                  <a:pt x="5011672" y="3277179"/>
                </a:lnTo>
                <a:lnTo>
                  <a:pt x="5009344" y="3278130"/>
                </a:lnTo>
                <a:lnTo>
                  <a:pt x="5026770" y="3325671"/>
                </a:lnTo>
                <a:lnTo>
                  <a:pt x="5024571" y="3332072"/>
                </a:lnTo>
                <a:lnTo>
                  <a:pt x="5041705" y="3362948"/>
                </a:lnTo>
                <a:lnTo>
                  <a:pt x="5047477" y="3378959"/>
                </a:lnTo>
                <a:lnTo>
                  <a:pt x="5060758" y="3407057"/>
                </a:lnTo>
                <a:lnTo>
                  <a:pt x="5058968" y="3409825"/>
                </a:lnTo>
                <a:lnTo>
                  <a:pt x="5062667" y="3415218"/>
                </a:lnTo>
                <a:lnTo>
                  <a:pt x="5060928" y="3419880"/>
                </a:lnTo>
                <a:lnTo>
                  <a:pt x="5062923" y="3424545"/>
                </a:lnTo>
                <a:cubicBezTo>
                  <a:pt x="5063537" y="3433967"/>
                  <a:pt x="5063494" y="3466028"/>
                  <a:pt x="5064623" y="3476412"/>
                </a:cubicBezTo>
                <a:lnTo>
                  <a:pt x="5069684" y="3486850"/>
                </a:lnTo>
                <a:lnTo>
                  <a:pt x="5063339" y="3496391"/>
                </a:lnTo>
                <a:lnTo>
                  <a:pt x="5070139" y="3531201"/>
                </a:lnTo>
                <a:lnTo>
                  <a:pt x="5079896" y="3542019"/>
                </a:lnTo>
                <a:lnTo>
                  <a:pt x="5087540" y="3552249"/>
                </a:lnTo>
                <a:lnTo>
                  <a:pt x="5087902" y="3553678"/>
                </a:lnTo>
                <a:lnTo>
                  <a:pt x="5091509" y="3568021"/>
                </a:lnTo>
                <a:lnTo>
                  <a:pt x="5091934" y="3569719"/>
                </a:lnTo>
                <a:lnTo>
                  <a:pt x="5089362" y="3586412"/>
                </a:lnTo>
                <a:lnTo>
                  <a:pt x="5092358" y="3597336"/>
                </a:lnTo>
                <a:lnTo>
                  <a:pt x="5084254" y="3606007"/>
                </a:lnTo>
                <a:cubicBezTo>
                  <a:pt x="5084262" y="3617747"/>
                  <a:pt x="5084273" y="3629488"/>
                  <a:pt x="5084281" y="3641228"/>
                </a:cubicBezTo>
                <a:lnTo>
                  <a:pt x="5091848" y="3653088"/>
                </a:lnTo>
                <a:lnTo>
                  <a:pt x="5097436" y="3664114"/>
                </a:lnTo>
                <a:cubicBezTo>
                  <a:pt x="5097463" y="3664599"/>
                  <a:pt x="5097491" y="3665084"/>
                  <a:pt x="5097518" y="3665569"/>
                </a:cubicBezTo>
                <a:cubicBezTo>
                  <a:pt x="5097915" y="3672776"/>
                  <a:pt x="5096966" y="3688591"/>
                  <a:pt x="5099829" y="3707357"/>
                </a:cubicBezTo>
                <a:cubicBezTo>
                  <a:pt x="5100505" y="3724716"/>
                  <a:pt x="5118078" y="3760234"/>
                  <a:pt x="5114696" y="3778166"/>
                </a:cubicBezTo>
                <a:cubicBezTo>
                  <a:pt x="5141627" y="3845122"/>
                  <a:pt x="5125427" y="3821305"/>
                  <a:pt x="5135379" y="3878222"/>
                </a:cubicBezTo>
                <a:cubicBezTo>
                  <a:pt x="5161519" y="3905047"/>
                  <a:pt x="5125417" y="4015047"/>
                  <a:pt x="5130138" y="4048117"/>
                </a:cubicBezTo>
                <a:cubicBezTo>
                  <a:pt x="5081804" y="4192084"/>
                  <a:pt x="5096262" y="4158987"/>
                  <a:pt x="5090040" y="4219510"/>
                </a:cubicBezTo>
                <a:cubicBezTo>
                  <a:pt x="5104553" y="4280033"/>
                  <a:pt x="5065380" y="4345686"/>
                  <a:pt x="5092812" y="4411258"/>
                </a:cubicBezTo>
                <a:cubicBezTo>
                  <a:pt x="5090630" y="4437329"/>
                  <a:pt x="5083878" y="4473140"/>
                  <a:pt x="5084599" y="4488531"/>
                </a:cubicBezTo>
                <a:cubicBezTo>
                  <a:pt x="5084423" y="4505410"/>
                  <a:pt x="5084248" y="4522289"/>
                  <a:pt x="5084072" y="4539168"/>
                </a:cubicBezTo>
                <a:cubicBezTo>
                  <a:pt x="5072114" y="4567830"/>
                  <a:pt x="5064305" y="4588197"/>
                  <a:pt x="5068936" y="4625153"/>
                </a:cubicBezTo>
                <a:cubicBezTo>
                  <a:pt x="5077433" y="4662889"/>
                  <a:pt x="5065899" y="4679357"/>
                  <a:pt x="5059114" y="4733115"/>
                </a:cubicBezTo>
                <a:cubicBezTo>
                  <a:pt x="5068687" y="4752352"/>
                  <a:pt x="5055370" y="4832308"/>
                  <a:pt x="5037209" y="4844323"/>
                </a:cubicBezTo>
                <a:cubicBezTo>
                  <a:pt x="5033444" y="4857054"/>
                  <a:pt x="5040194" y="4871554"/>
                  <a:pt x="5020638" y="4877992"/>
                </a:cubicBezTo>
                <a:cubicBezTo>
                  <a:pt x="4997151" y="4888353"/>
                  <a:pt x="5034418" y="4931200"/>
                  <a:pt x="5006413" y="4925805"/>
                </a:cubicBezTo>
                <a:cubicBezTo>
                  <a:pt x="5031964" y="4956261"/>
                  <a:pt x="4982840" y="4982633"/>
                  <a:pt x="4971037" y="5009272"/>
                </a:cubicBezTo>
                <a:cubicBezTo>
                  <a:pt x="4973259" y="5034036"/>
                  <a:pt x="4968375" y="5053859"/>
                  <a:pt x="4963105" y="5111369"/>
                </a:cubicBezTo>
                <a:cubicBezTo>
                  <a:pt x="4973224" y="5141336"/>
                  <a:pt x="4937413" y="5161742"/>
                  <a:pt x="4976341" y="5210876"/>
                </a:cubicBezTo>
                <a:cubicBezTo>
                  <a:pt x="4972455" y="5212581"/>
                  <a:pt x="4977054" y="5227501"/>
                  <a:pt x="4980617" y="5269726"/>
                </a:cubicBezTo>
                <a:cubicBezTo>
                  <a:pt x="4984182" y="5311951"/>
                  <a:pt x="4990390" y="5400671"/>
                  <a:pt x="4997733" y="5464225"/>
                </a:cubicBezTo>
                <a:cubicBezTo>
                  <a:pt x="5001765" y="5536542"/>
                  <a:pt x="4990225" y="5517959"/>
                  <a:pt x="5001400" y="5594585"/>
                </a:cubicBezTo>
                <a:cubicBezTo>
                  <a:pt x="4999908" y="5619318"/>
                  <a:pt x="4974042" y="5647975"/>
                  <a:pt x="4983700" y="5667896"/>
                </a:cubicBezTo>
                <a:cubicBezTo>
                  <a:pt x="4976834" y="5696311"/>
                  <a:pt x="4975579" y="5738356"/>
                  <a:pt x="4968506" y="5769225"/>
                </a:cubicBezTo>
                <a:cubicBezTo>
                  <a:pt x="4968926" y="5787258"/>
                  <a:pt x="4969344" y="5805291"/>
                  <a:pt x="4969765" y="5823324"/>
                </a:cubicBezTo>
                <a:cubicBezTo>
                  <a:pt x="4966122" y="5853058"/>
                  <a:pt x="4965608" y="5838948"/>
                  <a:pt x="4966129" y="5862699"/>
                </a:cubicBezTo>
                <a:lnTo>
                  <a:pt x="4970695" y="5906467"/>
                </a:lnTo>
                <a:lnTo>
                  <a:pt x="4991568" y="5939847"/>
                </a:lnTo>
                <a:cubicBezTo>
                  <a:pt x="4998848" y="5955713"/>
                  <a:pt x="4974731" y="5940131"/>
                  <a:pt x="4986815" y="5973994"/>
                </a:cubicBezTo>
                <a:cubicBezTo>
                  <a:pt x="4961187" y="5997051"/>
                  <a:pt x="4983444" y="6032039"/>
                  <a:pt x="4987776" y="6089693"/>
                </a:cubicBezTo>
                <a:lnTo>
                  <a:pt x="4991621" y="6224938"/>
                </a:lnTo>
                <a:cubicBezTo>
                  <a:pt x="4988442" y="6270972"/>
                  <a:pt x="5008962" y="6317522"/>
                  <a:pt x="5017157" y="6370251"/>
                </a:cubicBezTo>
                <a:cubicBezTo>
                  <a:pt x="5025353" y="6422980"/>
                  <a:pt x="5039938" y="6490855"/>
                  <a:pt x="5040797" y="6541313"/>
                </a:cubicBezTo>
                <a:cubicBezTo>
                  <a:pt x="5039898" y="6576319"/>
                  <a:pt x="5031912" y="6591883"/>
                  <a:pt x="5045375" y="6640957"/>
                </a:cubicBezTo>
                <a:cubicBezTo>
                  <a:pt x="5057505" y="6669536"/>
                  <a:pt x="5052276" y="6675394"/>
                  <a:pt x="5058442" y="6705297"/>
                </a:cubicBezTo>
                <a:cubicBezTo>
                  <a:pt x="5057367" y="6727133"/>
                  <a:pt x="5067901" y="6732087"/>
                  <a:pt x="5071125" y="6759582"/>
                </a:cubicBezTo>
                <a:cubicBezTo>
                  <a:pt x="5055614" y="6796071"/>
                  <a:pt x="5051656" y="6769544"/>
                  <a:pt x="5069172" y="6817746"/>
                </a:cubicBezTo>
                <a:cubicBezTo>
                  <a:pt x="5060956" y="6828354"/>
                  <a:pt x="5064525" y="6836369"/>
                  <a:pt x="5072322" y="6843646"/>
                </a:cubicBezTo>
                <a:lnTo>
                  <a:pt x="5091388" y="6857998"/>
                </a:lnTo>
                <a:lnTo>
                  <a:pt x="6096000" y="6857998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33A928-B682-C608-958E-93EE18F7C8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319" y="257355"/>
            <a:ext cx="3739341" cy="1330839"/>
          </a:xfrm>
        </p:spPr>
        <p:txBody>
          <a:bodyPr>
            <a:normAutofit/>
          </a:bodyPr>
          <a:lstStyle/>
          <a:p>
            <a:r>
              <a:rPr lang="hr-HR" sz="4000" dirty="0"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Funkcionalnost aviona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870DCD-458F-AD2C-85C6-78586600E0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319" y="1716871"/>
            <a:ext cx="3126832" cy="5012451"/>
          </a:xfrm>
        </p:spPr>
        <p:txBody>
          <a:bodyPr>
            <a:normAutofit/>
          </a:bodyPr>
          <a:lstStyle/>
          <a:p>
            <a:r>
              <a:rPr lang="hr-HR" sz="2000" dirty="0" err="1">
                <a:latin typeface="Roboto" panose="02000000000000000000" pitchFamily="2" charset="0"/>
                <a:ea typeface="Roboto" panose="02000000000000000000" pitchFamily="2" charset="0"/>
              </a:rPr>
              <a:t>Throttle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(Shift -Space)</a:t>
            </a:r>
            <a:endParaRPr lang="hr-HR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1"/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</a:rPr>
              <a:t>Postotak korištene snage motora</a:t>
            </a:r>
          </a:p>
          <a:p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</a:rPr>
              <a:t>Roll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(A - D)</a:t>
            </a:r>
            <a:endParaRPr lang="hr-HR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1"/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</a:rPr>
              <a:t>Naginjanje aviona na lijevo i desno</a:t>
            </a:r>
          </a:p>
          <a:p>
            <a:r>
              <a:rPr lang="hr-HR" sz="2000" dirty="0" err="1">
                <a:latin typeface="Roboto" panose="02000000000000000000" pitchFamily="2" charset="0"/>
                <a:ea typeface="Roboto" panose="02000000000000000000" pitchFamily="2" charset="0"/>
              </a:rPr>
              <a:t>Pitch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(W - S)</a:t>
            </a:r>
            <a:endParaRPr lang="hr-HR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1"/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</a:rPr>
              <a:t>Naginjanje aviona naprijed i nazad</a:t>
            </a:r>
          </a:p>
          <a:p>
            <a:r>
              <a:rPr lang="hr-HR" sz="2000" dirty="0" err="1">
                <a:latin typeface="Roboto" panose="02000000000000000000" pitchFamily="2" charset="0"/>
                <a:ea typeface="Roboto" panose="02000000000000000000" pitchFamily="2" charset="0"/>
              </a:rPr>
              <a:t>Yaw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(Q - E)</a:t>
            </a:r>
            <a:endParaRPr lang="hr-HR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1"/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</a:rPr>
              <a:t>Okretanje aviona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</a:rPr>
              <a:t>lijevo i desno</a:t>
            </a:r>
          </a:p>
          <a:p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Dvije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perspective </a:t>
            </a:r>
            <a:r>
              <a:rPr lang="en-US" sz="2000" i="1" dirty="0">
                <a:latin typeface="Roboto" panose="02000000000000000000" pitchFamily="2" charset="0"/>
                <a:ea typeface="Roboto" panose="02000000000000000000" pitchFamily="2" charset="0"/>
              </a:rPr>
              <a:t>(First </a:t>
            </a:r>
            <a:r>
              <a:rPr lang="en-US" sz="2000" i="1" dirty="0" err="1"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sz="2000" i="1" dirty="0">
                <a:latin typeface="Roboto" panose="02000000000000000000" pitchFamily="2" charset="0"/>
                <a:ea typeface="Roboto" panose="02000000000000000000" pitchFamily="2" charset="0"/>
              </a:rPr>
              <a:t> Third person)</a:t>
            </a:r>
            <a:endParaRPr lang="hr-HR" sz="2000" i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FCFCD93-F95B-2CE3-E3DA-4FD5C09E10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5739" y="473470"/>
            <a:ext cx="6155141" cy="270826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86D9877-8A59-98D5-59E6-DD7F942D51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5740" y="3323257"/>
            <a:ext cx="6155141" cy="306127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071912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1293230-B0F6-45B1-96D1-13D18E2429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627FF48C-AF46-4D52-998F-ED0BDDEEF2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239000" cy="6858000"/>
          </a:xfrm>
          <a:custGeom>
            <a:avLst/>
            <a:gdLst>
              <a:gd name="connsiteX0" fmla="*/ 0 w 6568309"/>
              <a:gd name="connsiteY0" fmla="*/ 0 h 6858000"/>
              <a:gd name="connsiteX1" fmla="*/ 362841 w 6568309"/>
              <a:gd name="connsiteY1" fmla="*/ 0 h 6858000"/>
              <a:gd name="connsiteX2" fmla="*/ 523269 w 6568309"/>
              <a:gd name="connsiteY2" fmla="*/ 0 h 6858000"/>
              <a:gd name="connsiteX3" fmla="*/ 1343025 w 6568309"/>
              <a:gd name="connsiteY3" fmla="*/ 0 h 6858000"/>
              <a:gd name="connsiteX4" fmla="*/ 1705866 w 6568309"/>
              <a:gd name="connsiteY4" fmla="*/ 0 h 6858000"/>
              <a:gd name="connsiteX5" fmla="*/ 1866294 w 6568309"/>
              <a:gd name="connsiteY5" fmla="*/ 0 h 6858000"/>
              <a:gd name="connsiteX6" fmla="*/ 5225154 w 6568309"/>
              <a:gd name="connsiteY6" fmla="*/ 0 h 6858000"/>
              <a:gd name="connsiteX7" fmla="*/ 6568179 w 6568309"/>
              <a:gd name="connsiteY7" fmla="*/ 0 h 6858000"/>
              <a:gd name="connsiteX8" fmla="*/ 6568309 w 6568309"/>
              <a:gd name="connsiteY8" fmla="*/ 1 h 6858000"/>
              <a:gd name="connsiteX9" fmla="*/ 6562951 w 6568309"/>
              <a:gd name="connsiteY9" fmla="*/ 30700 h 6858000"/>
              <a:gd name="connsiteX10" fmla="*/ 6547446 w 6568309"/>
              <a:gd name="connsiteY10" fmla="*/ 310025 h 6858000"/>
              <a:gd name="connsiteX11" fmla="*/ 6558316 w 6568309"/>
              <a:gd name="connsiteY11" fmla="*/ 443960 h 6858000"/>
              <a:gd name="connsiteX12" fmla="*/ 6528896 w 6568309"/>
              <a:gd name="connsiteY12" fmla="*/ 642659 h 6858000"/>
              <a:gd name="connsiteX13" fmla="*/ 6523095 w 6568309"/>
              <a:gd name="connsiteY13" fmla="*/ 673307 h 6858000"/>
              <a:gd name="connsiteX14" fmla="*/ 6496169 w 6568309"/>
              <a:gd name="connsiteY14" fmla="*/ 839641 h 6858000"/>
              <a:gd name="connsiteX15" fmla="*/ 6450789 w 6568309"/>
              <a:gd name="connsiteY15" fmla="*/ 958357 h 6858000"/>
              <a:gd name="connsiteX16" fmla="*/ 6453996 w 6568309"/>
              <a:gd name="connsiteY16" fmla="*/ 963398 h 6858000"/>
              <a:gd name="connsiteX17" fmla="*/ 6419467 w 6568309"/>
              <a:gd name="connsiteY17" fmla="*/ 1117169 h 6858000"/>
              <a:gd name="connsiteX18" fmla="*/ 6417348 w 6568309"/>
              <a:gd name="connsiteY18" fmla="*/ 1144352 h 6858000"/>
              <a:gd name="connsiteX19" fmla="*/ 6418473 w 6568309"/>
              <a:gd name="connsiteY19" fmla="*/ 1164484 h 6858000"/>
              <a:gd name="connsiteX20" fmla="*/ 6406979 w 6568309"/>
              <a:gd name="connsiteY20" fmla="*/ 1213829 h 6858000"/>
              <a:gd name="connsiteX21" fmla="*/ 6381928 w 6568309"/>
              <a:gd name="connsiteY21" fmla="*/ 1294823 h 6858000"/>
              <a:gd name="connsiteX22" fmla="*/ 6377948 w 6568309"/>
              <a:gd name="connsiteY22" fmla="*/ 1312193 h 6858000"/>
              <a:gd name="connsiteX23" fmla="*/ 6379894 w 6568309"/>
              <a:gd name="connsiteY23" fmla="*/ 1327626 h 6858000"/>
              <a:gd name="connsiteX24" fmla="*/ 6385024 w 6568309"/>
              <a:gd name="connsiteY24" fmla="*/ 1331644 h 6858000"/>
              <a:gd name="connsiteX25" fmla="*/ 6383696 w 6568309"/>
              <a:gd name="connsiteY25" fmla="*/ 1341276 h 6858000"/>
              <a:gd name="connsiteX26" fmla="*/ 6384464 w 6568309"/>
              <a:gd name="connsiteY26" fmla="*/ 1343945 h 6858000"/>
              <a:gd name="connsiteX27" fmla="*/ 6387748 w 6568309"/>
              <a:gd name="connsiteY27" fmla="*/ 1359134 h 6858000"/>
              <a:gd name="connsiteX28" fmla="*/ 6364157 w 6568309"/>
              <a:gd name="connsiteY28" fmla="*/ 1427803 h 6858000"/>
              <a:gd name="connsiteX29" fmla="*/ 6335874 w 6568309"/>
              <a:gd name="connsiteY29" fmla="*/ 1540278 h 6858000"/>
              <a:gd name="connsiteX30" fmla="*/ 6331892 w 6568309"/>
              <a:gd name="connsiteY30" fmla="*/ 1547262 h 6858000"/>
              <a:gd name="connsiteX31" fmla="*/ 6332744 w 6568309"/>
              <a:gd name="connsiteY31" fmla="*/ 1577056 h 6858000"/>
              <a:gd name="connsiteX32" fmla="*/ 6333604 w 6568309"/>
              <a:gd name="connsiteY32" fmla="*/ 1595898 h 6858000"/>
              <a:gd name="connsiteX33" fmla="*/ 6324749 w 6568309"/>
              <a:gd name="connsiteY33" fmla="*/ 1703726 h 6858000"/>
              <a:gd name="connsiteX34" fmla="*/ 6329594 w 6568309"/>
              <a:gd name="connsiteY34" fmla="*/ 1809535 h 6858000"/>
              <a:gd name="connsiteX35" fmla="*/ 6329062 w 6568309"/>
              <a:gd name="connsiteY35" fmla="*/ 2018310 h 6858000"/>
              <a:gd name="connsiteX36" fmla="*/ 6321735 w 6568309"/>
              <a:gd name="connsiteY36" fmla="*/ 2071355 h 6858000"/>
              <a:gd name="connsiteX37" fmla="*/ 6322678 w 6568309"/>
              <a:gd name="connsiteY37" fmla="*/ 2141166 h 6858000"/>
              <a:gd name="connsiteX38" fmla="*/ 6321340 w 6568309"/>
              <a:gd name="connsiteY38" fmla="*/ 2154548 h 6858000"/>
              <a:gd name="connsiteX39" fmla="*/ 6316582 w 6568309"/>
              <a:gd name="connsiteY39" fmla="*/ 2158153 h 6858000"/>
              <a:gd name="connsiteX40" fmla="*/ 6311428 w 6568309"/>
              <a:gd name="connsiteY40" fmla="*/ 2178174 h 6858000"/>
              <a:gd name="connsiteX41" fmla="*/ 6310192 w 6568309"/>
              <a:gd name="connsiteY41" fmla="*/ 2202858 h 6858000"/>
              <a:gd name="connsiteX42" fmla="*/ 6309211 w 6568309"/>
              <a:gd name="connsiteY42" fmla="*/ 2320214 h 6858000"/>
              <a:gd name="connsiteX43" fmla="*/ 6300151 w 6568309"/>
              <a:gd name="connsiteY43" fmla="*/ 2417011 h 6858000"/>
              <a:gd name="connsiteX44" fmla="*/ 6295176 w 6568309"/>
              <a:gd name="connsiteY44" fmla="*/ 2454207 h 6858000"/>
              <a:gd name="connsiteX45" fmla="*/ 6293727 w 6568309"/>
              <a:gd name="connsiteY45" fmla="*/ 2487203 h 6858000"/>
              <a:gd name="connsiteX46" fmla="*/ 6285477 w 6568309"/>
              <a:gd name="connsiteY46" fmla="*/ 2512282 h 6858000"/>
              <a:gd name="connsiteX47" fmla="*/ 6286205 w 6568309"/>
              <a:gd name="connsiteY47" fmla="*/ 2514318 h 6858000"/>
              <a:gd name="connsiteX48" fmla="*/ 6304629 w 6568309"/>
              <a:gd name="connsiteY48" fmla="*/ 2574334 h 6858000"/>
              <a:gd name="connsiteX49" fmla="*/ 6303842 w 6568309"/>
              <a:gd name="connsiteY49" fmla="*/ 2579877 h 6858000"/>
              <a:gd name="connsiteX50" fmla="*/ 6303953 w 6568309"/>
              <a:gd name="connsiteY50" fmla="*/ 2608928 h 6858000"/>
              <a:gd name="connsiteX51" fmla="*/ 6303530 w 6568309"/>
              <a:gd name="connsiteY51" fmla="*/ 2613111 h 6858000"/>
              <a:gd name="connsiteX52" fmla="*/ 6297474 w 6568309"/>
              <a:gd name="connsiteY52" fmla="*/ 2621996 h 6858000"/>
              <a:gd name="connsiteX53" fmla="*/ 6299263 w 6568309"/>
              <a:gd name="connsiteY53" fmla="*/ 2634265 h 6858000"/>
              <a:gd name="connsiteX54" fmla="*/ 6293065 w 6568309"/>
              <a:gd name="connsiteY54" fmla="*/ 2647237 h 6858000"/>
              <a:gd name="connsiteX55" fmla="*/ 6297496 w 6568309"/>
              <a:gd name="connsiteY55" fmla="*/ 2650786 h 6858000"/>
              <a:gd name="connsiteX56" fmla="*/ 6301708 w 6568309"/>
              <a:gd name="connsiteY56" fmla="*/ 2661993 h 6858000"/>
              <a:gd name="connsiteX57" fmla="*/ 6295884 w 6568309"/>
              <a:gd name="connsiteY57" fmla="*/ 2670949 h 6858000"/>
              <a:gd name="connsiteX58" fmla="*/ 6291714 w 6568309"/>
              <a:gd name="connsiteY58" fmla="*/ 2690255 h 6858000"/>
              <a:gd name="connsiteX59" fmla="*/ 6292327 w 6568309"/>
              <a:gd name="connsiteY59" fmla="*/ 2695683 h 6858000"/>
              <a:gd name="connsiteX60" fmla="*/ 6284410 w 6568309"/>
              <a:gd name="connsiteY60" fmla="*/ 2713964 h 6858000"/>
              <a:gd name="connsiteX61" fmla="*/ 6280410 w 6568309"/>
              <a:gd name="connsiteY61" fmla="*/ 2730175 h 6858000"/>
              <a:gd name="connsiteX62" fmla="*/ 6288082 w 6568309"/>
              <a:gd name="connsiteY62" fmla="*/ 2763497 h 6858000"/>
              <a:gd name="connsiteX63" fmla="*/ 6260924 w 6568309"/>
              <a:gd name="connsiteY63" fmla="*/ 3051539 h 6858000"/>
              <a:gd name="connsiteX64" fmla="*/ 6210151 w 6568309"/>
              <a:gd name="connsiteY64" fmla="*/ 3335396 h 6858000"/>
              <a:gd name="connsiteX65" fmla="*/ 6212034 w 6568309"/>
              <a:gd name="connsiteY65" fmla="*/ 3456509 h 6858000"/>
              <a:gd name="connsiteX66" fmla="*/ 6197490 w 6568309"/>
              <a:gd name="connsiteY66" fmla="*/ 3531827 h 6858000"/>
              <a:gd name="connsiteX67" fmla="*/ 6208018 w 6568309"/>
              <a:gd name="connsiteY67" fmla="*/ 3570877 h 6858000"/>
              <a:gd name="connsiteX68" fmla="*/ 6205920 w 6568309"/>
              <a:gd name="connsiteY68" fmla="*/ 3583849 h 6858000"/>
              <a:gd name="connsiteX69" fmla="*/ 6199616 w 6568309"/>
              <a:gd name="connsiteY69" fmla="*/ 3592763 h 6858000"/>
              <a:gd name="connsiteX70" fmla="*/ 6181288 w 6568309"/>
              <a:gd name="connsiteY70" fmla="*/ 3653485 h 6858000"/>
              <a:gd name="connsiteX71" fmla="*/ 6175963 w 6568309"/>
              <a:gd name="connsiteY71" fmla="*/ 3670528 h 6858000"/>
              <a:gd name="connsiteX72" fmla="*/ 6176722 w 6568309"/>
              <a:gd name="connsiteY72" fmla="*/ 3685990 h 6858000"/>
              <a:gd name="connsiteX73" fmla="*/ 6181549 w 6568309"/>
              <a:gd name="connsiteY73" fmla="*/ 3690283 h 6858000"/>
              <a:gd name="connsiteX74" fmla="*/ 6179476 w 6568309"/>
              <a:gd name="connsiteY74" fmla="*/ 3699787 h 6858000"/>
              <a:gd name="connsiteX75" fmla="*/ 6180040 w 6568309"/>
              <a:gd name="connsiteY75" fmla="*/ 3702486 h 6858000"/>
              <a:gd name="connsiteX76" fmla="*/ 6182155 w 6568309"/>
              <a:gd name="connsiteY76" fmla="*/ 3717784 h 6858000"/>
              <a:gd name="connsiteX77" fmla="*/ 6158980 w 6568309"/>
              <a:gd name="connsiteY77" fmla="*/ 3746229 h 6858000"/>
              <a:gd name="connsiteX78" fmla="*/ 6096049 w 6568309"/>
              <a:gd name="connsiteY78" fmla="*/ 3924910 h 6858000"/>
              <a:gd name="connsiteX79" fmla="*/ 6069712 w 6568309"/>
              <a:gd name="connsiteY79" fmla="*/ 3989353 h 6858000"/>
              <a:gd name="connsiteX80" fmla="*/ 6067330 w 6568309"/>
              <a:gd name="connsiteY80" fmla="*/ 4033899 h 6858000"/>
              <a:gd name="connsiteX81" fmla="*/ 6061081 w 6568309"/>
              <a:gd name="connsiteY81" fmla="*/ 4142250 h 6858000"/>
              <a:gd name="connsiteX82" fmla="*/ 6042858 w 6568309"/>
              <a:gd name="connsiteY82" fmla="*/ 4329442 h 6858000"/>
              <a:gd name="connsiteX83" fmla="*/ 6034182 w 6568309"/>
              <a:gd name="connsiteY83" fmla="*/ 4456184 h 6858000"/>
              <a:gd name="connsiteX84" fmla="*/ 6029178 w 6568309"/>
              <a:gd name="connsiteY84" fmla="*/ 4468478 h 6858000"/>
              <a:gd name="connsiteX85" fmla="*/ 6029974 w 6568309"/>
              <a:gd name="connsiteY85" fmla="*/ 4469862 h 6858000"/>
              <a:gd name="connsiteX86" fmla="*/ 6028340 w 6568309"/>
              <a:gd name="connsiteY86" fmla="*/ 4483797 h 6858000"/>
              <a:gd name="connsiteX87" fmla="*/ 6025168 w 6568309"/>
              <a:gd name="connsiteY87" fmla="*/ 4487091 h 6858000"/>
              <a:gd name="connsiteX88" fmla="*/ 6023164 w 6568309"/>
              <a:gd name="connsiteY88" fmla="*/ 4496728 h 6858000"/>
              <a:gd name="connsiteX89" fmla="*/ 6016839 w 6568309"/>
              <a:gd name="connsiteY89" fmla="*/ 4515918 h 6858000"/>
              <a:gd name="connsiteX90" fmla="*/ 6017886 w 6568309"/>
              <a:gd name="connsiteY90" fmla="*/ 4519316 h 6858000"/>
              <a:gd name="connsiteX91" fmla="*/ 6011819 w 6568309"/>
              <a:gd name="connsiteY91" fmla="*/ 4547957 h 6858000"/>
              <a:gd name="connsiteX92" fmla="*/ 6012791 w 6568309"/>
              <a:gd name="connsiteY92" fmla="*/ 4548262 h 6858000"/>
              <a:gd name="connsiteX93" fmla="*/ 6015703 w 6568309"/>
              <a:gd name="connsiteY93" fmla="*/ 4555939 h 6858000"/>
              <a:gd name="connsiteX94" fmla="*/ 6018854 w 6568309"/>
              <a:gd name="connsiteY94" fmla="*/ 4570815 h 6858000"/>
              <a:gd name="connsiteX95" fmla="*/ 6033000 w 6568309"/>
              <a:gd name="connsiteY95" fmla="*/ 4633846 h 6858000"/>
              <a:gd name="connsiteX96" fmla="*/ 6032325 w 6568309"/>
              <a:gd name="connsiteY96" fmla="*/ 4639816 h 6858000"/>
              <a:gd name="connsiteX97" fmla="*/ 6032549 w 6568309"/>
              <a:gd name="connsiteY97" fmla="*/ 4639923 h 6858000"/>
              <a:gd name="connsiteX98" fmla="*/ 6032309 w 6568309"/>
              <a:gd name="connsiteY98" fmla="*/ 4646192 h 6858000"/>
              <a:gd name="connsiteX99" fmla="*/ 6031095 w 6568309"/>
              <a:gd name="connsiteY99" fmla="*/ 4650706 h 6858000"/>
              <a:gd name="connsiteX100" fmla="*/ 6029786 w 6568309"/>
              <a:gd name="connsiteY100" fmla="*/ 4662290 h 6858000"/>
              <a:gd name="connsiteX101" fmla="*/ 6030911 w 6568309"/>
              <a:gd name="connsiteY101" fmla="*/ 4666180 h 6858000"/>
              <a:gd name="connsiteX102" fmla="*/ 6033630 w 6568309"/>
              <a:gd name="connsiteY102" fmla="*/ 4667585 h 6858000"/>
              <a:gd name="connsiteX103" fmla="*/ 6033189 w 6568309"/>
              <a:gd name="connsiteY103" fmla="*/ 4668660 h 6858000"/>
              <a:gd name="connsiteX104" fmla="*/ 6038764 w 6568309"/>
              <a:gd name="connsiteY104" fmla="*/ 4689807 h 6858000"/>
              <a:gd name="connsiteX105" fmla="*/ 6042217 w 6568309"/>
              <a:gd name="connsiteY105" fmla="*/ 4737890 h 6858000"/>
              <a:gd name="connsiteX106" fmla="*/ 6040543 w 6568309"/>
              <a:gd name="connsiteY106" fmla="*/ 4765657 h 6858000"/>
              <a:gd name="connsiteX107" fmla="*/ 6039956 w 6568309"/>
              <a:gd name="connsiteY107" fmla="*/ 4841463 h 6858000"/>
              <a:gd name="connsiteX108" fmla="*/ 6057123 w 6568309"/>
              <a:gd name="connsiteY108" fmla="*/ 4969863 h 6858000"/>
              <a:gd name="connsiteX109" fmla="*/ 6055039 w 6568309"/>
              <a:gd name="connsiteY109" fmla="*/ 4974028 h 6858000"/>
              <a:gd name="connsiteX110" fmla="*/ 6053462 w 6568309"/>
              <a:gd name="connsiteY110" fmla="*/ 4980318 h 6858000"/>
              <a:gd name="connsiteX111" fmla="*/ 6053643 w 6568309"/>
              <a:gd name="connsiteY111" fmla="*/ 4980501 h 6858000"/>
              <a:gd name="connsiteX112" fmla="*/ 6051733 w 6568309"/>
              <a:gd name="connsiteY112" fmla="*/ 4986338 h 6858000"/>
              <a:gd name="connsiteX113" fmla="*/ 6049602 w 6568309"/>
              <a:gd name="connsiteY113" fmla="*/ 4991296 h 6858000"/>
              <a:gd name="connsiteX114" fmla="*/ 6075165 w 6568309"/>
              <a:gd name="connsiteY114" fmla="*/ 5076895 h 6858000"/>
              <a:gd name="connsiteX115" fmla="*/ 6073751 w 6568309"/>
              <a:gd name="connsiteY115" fmla="*/ 5081568 h 6858000"/>
              <a:gd name="connsiteX116" fmla="*/ 6073150 w 6568309"/>
              <a:gd name="connsiteY116" fmla="*/ 5088173 h 6858000"/>
              <a:gd name="connsiteX117" fmla="*/ 6073355 w 6568309"/>
              <a:gd name="connsiteY117" fmla="*/ 5088300 h 6858000"/>
              <a:gd name="connsiteX118" fmla="*/ 6072362 w 6568309"/>
              <a:gd name="connsiteY118" fmla="*/ 5094558 h 6858000"/>
              <a:gd name="connsiteX119" fmla="*/ 6064726 w 6568309"/>
              <a:gd name="connsiteY119" fmla="*/ 5125620 h 6858000"/>
              <a:gd name="connsiteX120" fmla="*/ 6065415 w 6568309"/>
              <a:gd name="connsiteY120" fmla="*/ 5268004 h 6858000"/>
              <a:gd name="connsiteX121" fmla="*/ 6066081 w 6568309"/>
              <a:gd name="connsiteY121" fmla="*/ 5269530 h 6858000"/>
              <a:gd name="connsiteX122" fmla="*/ 6043407 w 6568309"/>
              <a:gd name="connsiteY122" fmla="*/ 5390941 h 6858000"/>
              <a:gd name="connsiteX123" fmla="*/ 6025377 w 6568309"/>
              <a:gd name="connsiteY123" fmla="*/ 5539927 h 6858000"/>
              <a:gd name="connsiteX124" fmla="*/ 6010052 w 6568309"/>
              <a:gd name="connsiteY124" fmla="*/ 5791594 h 6858000"/>
              <a:gd name="connsiteX125" fmla="*/ 5994220 w 6568309"/>
              <a:gd name="connsiteY125" fmla="*/ 5855206 h 6858000"/>
              <a:gd name="connsiteX126" fmla="*/ 5982580 w 6568309"/>
              <a:gd name="connsiteY126" fmla="*/ 5873582 h 6858000"/>
              <a:gd name="connsiteX127" fmla="*/ 5983608 w 6568309"/>
              <a:gd name="connsiteY127" fmla="*/ 5876037 h 6858000"/>
              <a:gd name="connsiteX128" fmla="*/ 5983535 w 6568309"/>
              <a:gd name="connsiteY128" fmla="*/ 5886534 h 6858000"/>
              <a:gd name="connsiteX129" fmla="*/ 5988737 w 6568309"/>
              <a:gd name="connsiteY129" fmla="*/ 5888644 h 6858000"/>
              <a:gd name="connsiteX130" fmla="*/ 5992371 w 6568309"/>
              <a:gd name="connsiteY130" fmla="*/ 5903832 h 6858000"/>
              <a:gd name="connsiteX131" fmla="*/ 5990780 w 6568309"/>
              <a:gd name="connsiteY131" fmla="*/ 5923391 h 6858000"/>
              <a:gd name="connsiteX132" fmla="*/ 5993870 w 6568309"/>
              <a:gd name="connsiteY132" fmla="*/ 6013205 h 6858000"/>
              <a:gd name="connsiteX133" fmla="*/ 5997673 w 6568309"/>
              <a:gd name="connsiteY133" fmla="*/ 6074018 h 6858000"/>
              <a:gd name="connsiteX134" fmla="*/ 6014840 w 6568309"/>
              <a:gd name="connsiteY134" fmla="*/ 6130837 h 6858000"/>
              <a:gd name="connsiteX135" fmla="*/ 6010704 w 6568309"/>
              <a:gd name="connsiteY135" fmla="*/ 6152982 h 6858000"/>
              <a:gd name="connsiteX136" fmla="*/ 6038294 w 6568309"/>
              <a:gd name="connsiteY136" fmla="*/ 6221100 h 6858000"/>
              <a:gd name="connsiteX137" fmla="*/ 6052331 w 6568309"/>
              <a:gd name="connsiteY137" fmla="*/ 6287550 h 6858000"/>
              <a:gd name="connsiteX138" fmla="*/ 6074143 w 6568309"/>
              <a:gd name="connsiteY138" fmla="*/ 6401595 h 6858000"/>
              <a:gd name="connsiteX139" fmla="*/ 6060199 w 6568309"/>
              <a:gd name="connsiteY139" fmla="*/ 6487110 h 6858000"/>
              <a:gd name="connsiteX140" fmla="*/ 6081156 w 6568309"/>
              <a:gd name="connsiteY140" fmla="*/ 6588589 h 6858000"/>
              <a:gd name="connsiteX141" fmla="*/ 6114944 w 6568309"/>
              <a:gd name="connsiteY141" fmla="*/ 6769963 h 6858000"/>
              <a:gd name="connsiteX142" fmla="*/ 6128950 w 6568309"/>
              <a:gd name="connsiteY142" fmla="*/ 6835814 h 6858000"/>
              <a:gd name="connsiteX143" fmla="*/ 6132536 w 6568309"/>
              <a:gd name="connsiteY143" fmla="*/ 6858000 h 6858000"/>
              <a:gd name="connsiteX144" fmla="*/ 4789511 w 6568309"/>
              <a:gd name="connsiteY144" fmla="*/ 6858000 h 6858000"/>
              <a:gd name="connsiteX145" fmla="*/ 1866294 w 6568309"/>
              <a:gd name="connsiteY145" fmla="*/ 6858000 h 6858000"/>
              <a:gd name="connsiteX146" fmla="*/ 1705866 w 6568309"/>
              <a:gd name="connsiteY146" fmla="*/ 6858000 h 6858000"/>
              <a:gd name="connsiteX147" fmla="*/ 1343025 w 6568309"/>
              <a:gd name="connsiteY147" fmla="*/ 6858000 h 6858000"/>
              <a:gd name="connsiteX148" fmla="*/ 523269 w 6568309"/>
              <a:gd name="connsiteY148" fmla="*/ 6858000 h 6858000"/>
              <a:gd name="connsiteX149" fmla="*/ 362841 w 6568309"/>
              <a:gd name="connsiteY149" fmla="*/ 6858000 h 6858000"/>
              <a:gd name="connsiteX150" fmla="*/ 0 w 6568309"/>
              <a:gd name="connsiteY15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</a:cxnLst>
            <a:rect l="l" t="t" r="r" b="b"/>
            <a:pathLst>
              <a:path w="6568309" h="6858000">
                <a:moveTo>
                  <a:pt x="0" y="0"/>
                </a:moveTo>
                <a:lnTo>
                  <a:pt x="362841" y="0"/>
                </a:lnTo>
                <a:lnTo>
                  <a:pt x="523269" y="0"/>
                </a:lnTo>
                <a:lnTo>
                  <a:pt x="1343025" y="0"/>
                </a:lnTo>
                <a:lnTo>
                  <a:pt x="1705866" y="0"/>
                </a:lnTo>
                <a:lnTo>
                  <a:pt x="1866294" y="0"/>
                </a:lnTo>
                <a:lnTo>
                  <a:pt x="5225154" y="0"/>
                </a:lnTo>
                <a:lnTo>
                  <a:pt x="6568179" y="0"/>
                </a:lnTo>
                <a:lnTo>
                  <a:pt x="6568309" y="1"/>
                </a:lnTo>
                <a:lnTo>
                  <a:pt x="6562951" y="30700"/>
                </a:lnTo>
                <a:cubicBezTo>
                  <a:pt x="6559126" y="84364"/>
                  <a:pt x="6548218" y="241149"/>
                  <a:pt x="6547446" y="310025"/>
                </a:cubicBezTo>
                <a:cubicBezTo>
                  <a:pt x="6550151" y="367544"/>
                  <a:pt x="6557712" y="408251"/>
                  <a:pt x="6558316" y="443960"/>
                </a:cubicBezTo>
                <a:cubicBezTo>
                  <a:pt x="6555224" y="499397"/>
                  <a:pt x="6534767" y="604434"/>
                  <a:pt x="6528896" y="642659"/>
                </a:cubicBezTo>
                <a:cubicBezTo>
                  <a:pt x="6535204" y="657287"/>
                  <a:pt x="6515365" y="658191"/>
                  <a:pt x="6523095" y="673307"/>
                </a:cubicBezTo>
                <a:cubicBezTo>
                  <a:pt x="6523388" y="693769"/>
                  <a:pt x="6506868" y="797295"/>
                  <a:pt x="6496169" y="839641"/>
                </a:cubicBezTo>
                <a:cubicBezTo>
                  <a:pt x="6484119" y="887148"/>
                  <a:pt x="6457817" y="937731"/>
                  <a:pt x="6450789" y="958357"/>
                </a:cubicBezTo>
                <a:cubicBezTo>
                  <a:pt x="6443760" y="978983"/>
                  <a:pt x="6459217" y="936930"/>
                  <a:pt x="6453996" y="963398"/>
                </a:cubicBezTo>
                <a:cubicBezTo>
                  <a:pt x="6448777" y="989867"/>
                  <a:pt x="6425575" y="1087010"/>
                  <a:pt x="6419467" y="1117169"/>
                </a:cubicBezTo>
                <a:cubicBezTo>
                  <a:pt x="6431540" y="1118586"/>
                  <a:pt x="6409651" y="1135372"/>
                  <a:pt x="6417348" y="1144352"/>
                </a:cubicBezTo>
                <a:cubicBezTo>
                  <a:pt x="6424109" y="1150681"/>
                  <a:pt x="6419047" y="1157251"/>
                  <a:pt x="6418473" y="1164484"/>
                </a:cubicBezTo>
                <a:cubicBezTo>
                  <a:pt x="6423767" y="1173524"/>
                  <a:pt x="6413947" y="1205209"/>
                  <a:pt x="6406979" y="1213829"/>
                </a:cubicBezTo>
                <a:cubicBezTo>
                  <a:pt x="6382818" y="1235037"/>
                  <a:pt x="6400452" y="1277327"/>
                  <a:pt x="6381928" y="1294823"/>
                </a:cubicBezTo>
                <a:cubicBezTo>
                  <a:pt x="6379195" y="1300845"/>
                  <a:pt x="6378069" y="1306615"/>
                  <a:pt x="6377948" y="1312193"/>
                </a:cubicBezTo>
                <a:lnTo>
                  <a:pt x="6379894" y="1327626"/>
                </a:lnTo>
                <a:lnTo>
                  <a:pt x="6385024" y="1331644"/>
                </a:lnTo>
                <a:lnTo>
                  <a:pt x="6383696" y="1341276"/>
                </a:lnTo>
                <a:cubicBezTo>
                  <a:pt x="6383952" y="1342166"/>
                  <a:pt x="6384208" y="1343055"/>
                  <a:pt x="6384464" y="1343945"/>
                </a:cubicBezTo>
                <a:cubicBezTo>
                  <a:pt x="6385957" y="1349040"/>
                  <a:pt x="6387253" y="1354080"/>
                  <a:pt x="6387748" y="1359134"/>
                </a:cubicBezTo>
                <a:cubicBezTo>
                  <a:pt x="6384363" y="1373109"/>
                  <a:pt x="6372802" y="1397612"/>
                  <a:pt x="6364157" y="1427803"/>
                </a:cubicBezTo>
                <a:cubicBezTo>
                  <a:pt x="6348141" y="1460349"/>
                  <a:pt x="6348362" y="1505076"/>
                  <a:pt x="6335874" y="1540278"/>
                </a:cubicBezTo>
                <a:lnTo>
                  <a:pt x="6331892" y="1547262"/>
                </a:lnTo>
                <a:lnTo>
                  <a:pt x="6332744" y="1577056"/>
                </a:lnTo>
                <a:cubicBezTo>
                  <a:pt x="6335859" y="1582205"/>
                  <a:pt x="6336674" y="1589568"/>
                  <a:pt x="6333604" y="1595898"/>
                </a:cubicBezTo>
                <a:lnTo>
                  <a:pt x="6324749" y="1703726"/>
                </a:lnTo>
                <a:cubicBezTo>
                  <a:pt x="6324080" y="1739332"/>
                  <a:pt x="6318019" y="1754453"/>
                  <a:pt x="6329594" y="1809535"/>
                </a:cubicBezTo>
                <a:cubicBezTo>
                  <a:pt x="6344930" y="1868036"/>
                  <a:pt x="6323725" y="1952670"/>
                  <a:pt x="6329062" y="2018310"/>
                </a:cubicBezTo>
                <a:cubicBezTo>
                  <a:pt x="6308075" y="2053162"/>
                  <a:pt x="6326925" y="2034561"/>
                  <a:pt x="6321735" y="2071355"/>
                </a:cubicBezTo>
                <a:lnTo>
                  <a:pt x="6322678" y="2141166"/>
                </a:lnTo>
                <a:lnTo>
                  <a:pt x="6321340" y="2154548"/>
                </a:lnTo>
                <a:lnTo>
                  <a:pt x="6316582" y="2158153"/>
                </a:lnTo>
                <a:lnTo>
                  <a:pt x="6311428" y="2178174"/>
                </a:lnTo>
                <a:cubicBezTo>
                  <a:pt x="6310177" y="2185696"/>
                  <a:pt x="6309622" y="2193828"/>
                  <a:pt x="6310192" y="2202858"/>
                </a:cubicBezTo>
                <a:cubicBezTo>
                  <a:pt x="6319667" y="2232772"/>
                  <a:pt x="6296459" y="2283357"/>
                  <a:pt x="6309211" y="2320214"/>
                </a:cubicBezTo>
                <a:cubicBezTo>
                  <a:pt x="6307537" y="2355906"/>
                  <a:pt x="6302490" y="2394678"/>
                  <a:pt x="6300151" y="2417011"/>
                </a:cubicBezTo>
                <a:cubicBezTo>
                  <a:pt x="6292303" y="2426377"/>
                  <a:pt x="6304439" y="2456509"/>
                  <a:pt x="6295176" y="2454207"/>
                </a:cubicBezTo>
                <a:cubicBezTo>
                  <a:pt x="6299335" y="2464947"/>
                  <a:pt x="6297305" y="2476105"/>
                  <a:pt x="6293727" y="2487203"/>
                </a:cubicBezTo>
                <a:lnTo>
                  <a:pt x="6285477" y="2512282"/>
                </a:lnTo>
                <a:cubicBezTo>
                  <a:pt x="6285720" y="2512961"/>
                  <a:pt x="6285962" y="2513640"/>
                  <a:pt x="6286205" y="2514318"/>
                </a:cubicBezTo>
                <a:cubicBezTo>
                  <a:pt x="6292347" y="2534324"/>
                  <a:pt x="6298487" y="2554328"/>
                  <a:pt x="6304629" y="2574334"/>
                </a:cubicBezTo>
                <a:lnTo>
                  <a:pt x="6303842" y="2579877"/>
                </a:lnTo>
                <a:cubicBezTo>
                  <a:pt x="6303729" y="2585644"/>
                  <a:pt x="6304006" y="2603388"/>
                  <a:pt x="6303953" y="2608928"/>
                </a:cubicBezTo>
                <a:lnTo>
                  <a:pt x="6303530" y="2613111"/>
                </a:lnTo>
                <a:lnTo>
                  <a:pt x="6297474" y="2621996"/>
                </a:lnTo>
                <a:lnTo>
                  <a:pt x="6299263" y="2634265"/>
                </a:lnTo>
                <a:lnTo>
                  <a:pt x="6293065" y="2647237"/>
                </a:lnTo>
                <a:cubicBezTo>
                  <a:pt x="6294685" y="2648158"/>
                  <a:pt x="6296180" y="2649356"/>
                  <a:pt x="6297496" y="2650786"/>
                </a:cubicBezTo>
                <a:lnTo>
                  <a:pt x="6301708" y="2661993"/>
                </a:lnTo>
                <a:lnTo>
                  <a:pt x="6295884" y="2670949"/>
                </a:lnTo>
                <a:cubicBezTo>
                  <a:pt x="6304913" y="2672007"/>
                  <a:pt x="6294429" y="2681695"/>
                  <a:pt x="6291714" y="2690255"/>
                </a:cubicBezTo>
                <a:lnTo>
                  <a:pt x="6292327" y="2695683"/>
                </a:lnTo>
                <a:lnTo>
                  <a:pt x="6284410" y="2713964"/>
                </a:lnTo>
                <a:lnTo>
                  <a:pt x="6280410" y="2730175"/>
                </a:lnTo>
                <a:lnTo>
                  <a:pt x="6288082" y="2763497"/>
                </a:lnTo>
                <a:lnTo>
                  <a:pt x="6260924" y="3051539"/>
                </a:lnTo>
                <a:cubicBezTo>
                  <a:pt x="6251455" y="3165645"/>
                  <a:pt x="6222174" y="3216611"/>
                  <a:pt x="6210151" y="3335396"/>
                </a:cubicBezTo>
                <a:lnTo>
                  <a:pt x="6212034" y="3456509"/>
                </a:lnTo>
                <a:lnTo>
                  <a:pt x="6197490" y="3531827"/>
                </a:lnTo>
                <a:lnTo>
                  <a:pt x="6208018" y="3570877"/>
                </a:lnTo>
                <a:lnTo>
                  <a:pt x="6205920" y="3583849"/>
                </a:lnTo>
                <a:lnTo>
                  <a:pt x="6199616" y="3592763"/>
                </a:lnTo>
                <a:cubicBezTo>
                  <a:pt x="6191839" y="3613948"/>
                  <a:pt x="6196204" y="3641245"/>
                  <a:pt x="6181288" y="3653485"/>
                </a:cubicBezTo>
                <a:cubicBezTo>
                  <a:pt x="6178087" y="3659316"/>
                  <a:pt x="6176516" y="3664985"/>
                  <a:pt x="6175963" y="3670528"/>
                </a:cubicBezTo>
                <a:lnTo>
                  <a:pt x="6176722" y="3685990"/>
                </a:lnTo>
                <a:lnTo>
                  <a:pt x="6181549" y="3690283"/>
                </a:lnTo>
                <a:lnTo>
                  <a:pt x="6179476" y="3699787"/>
                </a:lnTo>
                <a:cubicBezTo>
                  <a:pt x="6179664" y="3700686"/>
                  <a:pt x="6179852" y="3701586"/>
                  <a:pt x="6180040" y="3702486"/>
                </a:cubicBezTo>
                <a:cubicBezTo>
                  <a:pt x="6181140" y="3707637"/>
                  <a:pt x="6182047" y="3712728"/>
                  <a:pt x="6182155" y="3717784"/>
                </a:cubicBezTo>
                <a:cubicBezTo>
                  <a:pt x="6156678" y="3711701"/>
                  <a:pt x="6178864" y="3759789"/>
                  <a:pt x="6158980" y="3746229"/>
                </a:cubicBezTo>
                <a:cubicBezTo>
                  <a:pt x="6144630" y="3780750"/>
                  <a:pt x="6117520" y="3867558"/>
                  <a:pt x="6096049" y="3924910"/>
                </a:cubicBezTo>
                <a:lnTo>
                  <a:pt x="6069712" y="3989353"/>
                </a:lnTo>
                <a:lnTo>
                  <a:pt x="6067330" y="4033899"/>
                </a:lnTo>
                <a:cubicBezTo>
                  <a:pt x="6065506" y="4070470"/>
                  <a:pt x="6063599" y="4110146"/>
                  <a:pt x="6061081" y="4142250"/>
                </a:cubicBezTo>
                <a:cubicBezTo>
                  <a:pt x="6055260" y="4200007"/>
                  <a:pt x="6045907" y="4278998"/>
                  <a:pt x="6042858" y="4329442"/>
                </a:cubicBezTo>
                <a:cubicBezTo>
                  <a:pt x="6038376" y="4381764"/>
                  <a:pt x="6036461" y="4433012"/>
                  <a:pt x="6034182" y="4456184"/>
                </a:cubicBezTo>
                <a:lnTo>
                  <a:pt x="6029178" y="4468478"/>
                </a:lnTo>
                <a:lnTo>
                  <a:pt x="6029974" y="4469862"/>
                </a:lnTo>
                <a:cubicBezTo>
                  <a:pt x="6031287" y="4476321"/>
                  <a:pt x="6030316" y="4480555"/>
                  <a:pt x="6028340" y="4483797"/>
                </a:cubicBezTo>
                <a:lnTo>
                  <a:pt x="6025168" y="4487091"/>
                </a:lnTo>
                <a:lnTo>
                  <a:pt x="6023164" y="4496728"/>
                </a:lnTo>
                <a:lnTo>
                  <a:pt x="6016839" y="4515918"/>
                </a:lnTo>
                <a:cubicBezTo>
                  <a:pt x="6017189" y="4517049"/>
                  <a:pt x="6017537" y="4518182"/>
                  <a:pt x="6017886" y="4519316"/>
                </a:cubicBezTo>
                <a:lnTo>
                  <a:pt x="6011819" y="4547957"/>
                </a:lnTo>
                <a:lnTo>
                  <a:pt x="6012791" y="4548262"/>
                </a:lnTo>
                <a:cubicBezTo>
                  <a:pt x="6014837" y="4549595"/>
                  <a:pt x="6016087" y="4551811"/>
                  <a:pt x="6015703" y="4555939"/>
                </a:cubicBezTo>
                <a:cubicBezTo>
                  <a:pt x="6031790" y="4548276"/>
                  <a:pt x="6021405" y="4557977"/>
                  <a:pt x="6018854" y="4570815"/>
                </a:cubicBezTo>
                <a:cubicBezTo>
                  <a:pt x="6021736" y="4583801"/>
                  <a:pt x="6030754" y="4622347"/>
                  <a:pt x="6033000" y="4633846"/>
                </a:cubicBezTo>
                <a:lnTo>
                  <a:pt x="6032325" y="4639816"/>
                </a:lnTo>
                <a:lnTo>
                  <a:pt x="6032549" y="4639923"/>
                </a:lnTo>
                <a:cubicBezTo>
                  <a:pt x="6032911" y="4641190"/>
                  <a:pt x="6032878" y="4643141"/>
                  <a:pt x="6032309" y="4646192"/>
                </a:cubicBezTo>
                <a:lnTo>
                  <a:pt x="6031095" y="4650706"/>
                </a:lnTo>
                <a:lnTo>
                  <a:pt x="6029786" y="4662290"/>
                </a:lnTo>
                <a:cubicBezTo>
                  <a:pt x="6030161" y="4663587"/>
                  <a:pt x="6030536" y="4664883"/>
                  <a:pt x="6030911" y="4666180"/>
                </a:cubicBezTo>
                <a:lnTo>
                  <a:pt x="6033630" y="4667585"/>
                </a:lnTo>
                <a:lnTo>
                  <a:pt x="6033189" y="4668660"/>
                </a:lnTo>
                <a:cubicBezTo>
                  <a:pt x="6027286" y="4676831"/>
                  <a:pt x="6019767" y="4679345"/>
                  <a:pt x="6038764" y="4689807"/>
                </a:cubicBezTo>
                <a:cubicBezTo>
                  <a:pt x="6028616" y="4708535"/>
                  <a:pt x="6040474" y="4712235"/>
                  <a:pt x="6042217" y="4737890"/>
                </a:cubicBezTo>
                <a:cubicBezTo>
                  <a:pt x="6033362" y="4748600"/>
                  <a:pt x="6035273" y="4757223"/>
                  <a:pt x="6040543" y="4765657"/>
                </a:cubicBezTo>
                <a:cubicBezTo>
                  <a:pt x="6034416" y="4790618"/>
                  <a:pt x="6040696" y="4813399"/>
                  <a:pt x="6039956" y="4841463"/>
                </a:cubicBezTo>
                <a:lnTo>
                  <a:pt x="6057123" y="4969863"/>
                </a:lnTo>
                <a:lnTo>
                  <a:pt x="6055039" y="4974028"/>
                </a:lnTo>
                <a:cubicBezTo>
                  <a:pt x="6053860" y="4976933"/>
                  <a:pt x="6053409" y="4978909"/>
                  <a:pt x="6053462" y="4980318"/>
                </a:cubicBezTo>
                <a:lnTo>
                  <a:pt x="6053643" y="4980501"/>
                </a:lnTo>
                <a:lnTo>
                  <a:pt x="6051733" y="4986338"/>
                </a:lnTo>
                <a:lnTo>
                  <a:pt x="6049602" y="4991296"/>
                </a:lnTo>
                <a:cubicBezTo>
                  <a:pt x="6058123" y="5019829"/>
                  <a:pt x="6066643" y="5048361"/>
                  <a:pt x="6075165" y="5076895"/>
                </a:cubicBezTo>
                <a:lnTo>
                  <a:pt x="6073751" y="5081568"/>
                </a:lnTo>
                <a:cubicBezTo>
                  <a:pt x="6073034" y="5084748"/>
                  <a:pt x="6072888" y="5086810"/>
                  <a:pt x="6073150" y="5088173"/>
                </a:cubicBezTo>
                <a:lnTo>
                  <a:pt x="6073355" y="5088300"/>
                </a:lnTo>
                <a:lnTo>
                  <a:pt x="6072362" y="5094558"/>
                </a:lnTo>
                <a:cubicBezTo>
                  <a:pt x="6070184" y="5105196"/>
                  <a:pt x="6067588" y="5115626"/>
                  <a:pt x="6064726" y="5125620"/>
                </a:cubicBezTo>
                <a:cubicBezTo>
                  <a:pt x="6063568" y="5154527"/>
                  <a:pt x="6065189" y="5244020"/>
                  <a:pt x="6065415" y="5268004"/>
                </a:cubicBezTo>
                <a:cubicBezTo>
                  <a:pt x="6065637" y="5268513"/>
                  <a:pt x="6065860" y="5269021"/>
                  <a:pt x="6066081" y="5269530"/>
                </a:cubicBezTo>
                <a:lnTo>
                  <a:pt x="6043407" y="5390941"/>
                </a:lnTo>
                <a:cubicBezTo>
                  <a:pt x="6032545" y="5438194"/>
                  <a:pt x="6020942" y="5465286"/>
                  <a:pt x="6025377" y="5539927"/>
                </a:cubicBezTo>
                <a:cubicBezTo>
                  <a:pt x="6019787" y="5610775"/>
                  <a:pt x="6013913" y="5740573"/>
                  <a:pt x="6010052" y="5791594"/>
                </a:cubicBezTo>
                <a:cubicBezTo>
                  <a:pt x="5989401" y="5787060"/>
                  <a:pt x="6018524" y="5849672"/>
                  <a:pt x="5994220" y="5855206"/>
                </a:cubicBezTo>
                <a:cubicBezTo>
                  <a:pt x="5995282" y="5860240"/>
                  <a:pt x="5980598" y="5868910"/>
                  <a:pt x="5982580" y="5873582"/>
                </a:cubicBezTo>
                <a:cubicBezTo>
                  <a:pt x="5982922" y="5874401"/>
                  <a:pt x="5983265" y="5875218"/>
                  <a:pt x="5983608" y="5876037"/>
                </a:cubicBezTo>
                <a:lnTo>
                  <a:pt x="5983535" y="5886534"/>
                </a:lnTo>
                <a:lnTo>
                  <a:pt x="5988737" y="5888644"/>
                </a:lnTo>
                <a:cubicBezTo>
                  <a:pt x="5989948" y="5893707"/>
                  <a:pt x="5991159" y="5898769"/>
                  <a:pt x="5992371" y="5903832"/>
                </a:cubicBezTo>
                <a:cubicBezTo>
                  <a:pt x="5992924" y="5909651"/>
                  <a:pt x="5992578" y="5916068"/>
                  <a:pt x="5990780" y="5923391"/>
                </a:cubicBezTo>
                <a:cubicBezTo>
                  <a:pt x="5975822" y="5948880"/>
                  <a:pt x="6013580" y="5981626"/>
                  <a:pt x="5993870" y="6013205"/>
                </a:cubicBezTo>
                <a:cubicBezTo>
                  <a:pt x="5988486" y="6024901"/>
                  <a:pt x="5991718" y="6066777"/>
                  <a:pt x="5997673" y="6074018"/>
                </a:cubicBezTo>
                <a:cubicBezTo>
                  <a:pt x="5998007" y="6081731"/>
                  <a:pt x="6007861" y="6126985"/>
                  <a:pt x="6014840" y="6130837"/>
                </a:cubicBezTo>
                <a:cubicBezTo>
                  <a:pt x="6022998" y="6137057"/>
                  <a:pt x="5999420" y="6156330"/>
                  <a:pt x="6010704" y="6152982"/>
                </a:cubicBezTo>
                <a:cubicBezTo>
                  <a:pt x="6008682" y="6186619"/>
                  <a:pt x="6039938" y="6191636"/>
                  <a:pt x="6038294" y="6221100"/>
                </a:cubicBezTo>
                <a:cubicBezTo>
                  <a:pt x="6039643" y="6222126"/>
                  <a:pt x="6046356" y="6257468"/>
                  <a:pt x="6052331" y="6287550"/>
                </a:cubicBezTo>
                <a:cubicBezTo>
                  <a:pt x="6058307" y="6317632"/>
                  <a:pt x="6082079" y="6391312"/>
                  <a:pt x="6074143" y="6401595"/>
                </a:cubicBezTo>
                <a:cubicBezTo>
                  <a:pt x="6074931" y="6423902"/>
                  <a:pt x="6059614" y="6432919"/>
                  <a:pt x="6060199" y="6487110"/>
                </a:cubicBezTo>
                <a:cubicBezTo>
                  <a:pt x="6075583" y="6574474"/>
                  <a:pt x="6076150" y="6553611"/>
                  <a:pt x="6081156" y="6588589"/>
                </a:cubicBezTo>
                <a:cubicBezTo>
                  <a:pt x="6102088" y="6637976"/>
                  <a:pt x="6067660" y="6687723"/>
                  <a:pt x="6114944" y="6769963"/>
                </a:cubicBezTo>
                <a:cubicBezTo>
                  <a:pt x="6130462" y="6819284"/>
                  <a:pt x="6119243" y="6817955"/>
                  <a:pt x="6128950" y="6835814"/>
                </a:cubicBezTo>
                <a:lnTo>
                  <a:pt x="6132536" y="6858000"/>
                </a:lnTo>
                <a:lnTo>
                  <a:pt x="4789511" y="6858000"/>
                </a:lnTo>
                <a:lnTo>
                  <a:pt x="1866294" y="6858000"/>
                </a:lnTo>
                <a:lnTo>
                  <a:pt x="1705866" y="6858000"/>
                </a:lnTo>
                <a:lnTo>
                  <a:pt x="1343025" y="6858000"/>
                </a:lnTo>
                <a:lnTo>
                  <a:pt x="523269" y="6858000"/>
                </a:lnTo>
                <a:lnTo>
                  <a:pt x="362841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E97FDD-8299-ADCC-6A07-2457E140EA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3" y="609599"/>
            <a:ext cx="5833109" cy="1322888"/>
          </a:xfrm>
        </p:spPr>
        <p:txBody>
          <a:bodyPr>
            <a:normAutofit/>
          </a:bodyPr>
          <a:lstStyle/>
          <a:p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Funkcionalnost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aviona</a:t>
            </a:r>
            <a:endParaRPr lang="hr-HR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212BB-F7CE-B9CA-43C5-2133F9F250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7034" y="1759992"/>
            <a:ext cx="4742771" cy="3983415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Rigid body – za </a:t>
            </a:r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korištenje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fizike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Unity3D game </a:t>
            </a:r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enginea</a:t>
            </a:r>
            <a:endParaRPr lang="en-US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Box collider – za </a:t>
            </a:r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implementaciju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stresne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situacije</a:t>
            </a:r>
            <a:endParaRPr lang="en-US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</a:rPr>
              <a:t>Kraj igre kada se avion zabije u teren</a:t>
            </a:r>
            <a:endParaRPr lang="en-US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hr-HR" sz="20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F9CF0B9-1833-72E2-E089-1971E33A4B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3244" y="1336170"/>
            <a:ext cx="3442704" cy="41856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BDAB9CC-DC44-C155-5203-97C94BD668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4841" y="3708049"/>
            <a:ext cx="4415800" cy="2903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3133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37">
            <a:extLst>
              <a:ext uri="{FF2B5EF4-FFF2-40B4-BE49-F238E27FC236}">
                <a16:creationId xmlns:a16="http://schemas.microsoft.com/office/drawing/2014/main" id="{131BAD53-4E89-4F62-BBB7-26359763E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Freeform: Shape 39">
            <a:extLst>
              <a:ext uri="{FF2B5EF4-FFF2-40B4-BE49-F238E27FC236}">
                <a16:creationId xmlns:a16="http://schemas.microsoft.com/office/drawing/2014/main" id="{62756DA2-40EB-4C6F-B962-5822FFB54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653438" cy="6858000"/>
          </a:xfrm>
          <a:custGeom>
            <a:avLst/>
            <a:gdLst>
              <a:gd name="connsiteX0" fmla="*/ 0 w 6096000"/>
              <a:gd name="connsiteY0" fmla="*/ 0 h 6858000"/>
              <a:gd name="connsiteX1" fmla="*/ 5567517 w 6096000"/>
              <a:gd name="connsiteY1" fmla="*/ 0 h 6858000"/>
              <a:gd name="connsiteX2" fmla="*/ 5566938 w 6096000"/>
              <a:gd name="connsiteY2" fmla="*/ 1705 h 6858000"/>
              <a:gd name="connsiteX3" fmla="*/ 5551594 w 6096000"/>
              <a:gd name="connsiteY3" fmla="*/ 17287 h 6858000"/>
              <a:gd name="connsiteX4" fmla="*/ 5545641 w 6096000"/>
              <a:gd name="connsiteY4" fmla="*/ 130336 h 6858000"/>
              <a:gd name="connsiteX5" fmla="*/ 5538289 w 6096000"/>
              <a:gd name="connsiteY5" fmla="*/ 187093 h 6858000"/>
              <a:gd name="connsiteX6" fmla="*/ 5545790 w 6096000"/>
              <a:gd name="connsiteY6" fmla="*/ 265704 h 6858000"/>
              <a:gd name="connsiteX7" fmla="*/ 5542313 w 6096000"/>
              <a:gd name="connsiteY7" fmla="*/ 354566 h 6858000"/>
              <a:gd name="connsiteX8" fmla="*/ 5524126 w 6096000"/>
              <a:gd name="connsiteY8" fmla="*/ 472000 h 6858000"/>
              <a:gd name="connsiteX9" fmla="*/ 5522170 w 6096000"/>
              <a:gd name="connsiteY9" fmla="*/ 473782 h 6858000"/>
              <a:gd name="connsiteX10" fmla="*/ 5521798 w 6096000"/>
              <a:gd name="connsiteY10" fmla="*/ 491380 h 6858000"/>
              <a:gd name="connsiteX11" fmla="*/ 5536419 w 6096000"/>
              <a:gd name="connsiteY11" fmla="*/ 531675 h 6858000"/>
              <a:gd name="connsiteX12" fmla="*/ 5533435 w 6096000"/>
              <a:gd name="connsiteY12" fmla="*/ 536015 h 6858000"/>
              <a:gd name="connsiteX13" fmla="*/ 5538088 w 6096000"/>
              <a:gd name="connsiteY13" fmla="*/ 572092 h 6858000"/>
              <a:gd name="connsiteX14" fmla="*/ 5536061 w 6096000"/>
              <a:gd name="connsiteY14" fmla="*/ 572511 h 6858000"/>
              <a:gd name="connsiteX15" fmla="*/ 5528218 w 6096000"/>
              <a:gd name="connsiteY15" fmla="*/ 582332 h 6858000"/>
              <a:gd name="connsiteX16" fmla="*/ 5518011 w 6096000"/>
              <a:gd name="connsiteY16" fmla="*/ 601285 h 6858000"/>
              <a:gd name="connsiteX17" fmla="*/ 5473174 w 6096000"/>
              <a:gd name="connsiteY17" fmla="*/ 681608 h 6858000"/>
              <a:gd name="connsiteX18" fmla="*/ 5472963 w 6096000"/>
              <a:gd name="connsiteY18" fmla="*/ 689151 h 6858000"/>
              <a:gd name="connsiteX19" fmla="*/ 5472485 w 6096000"/>
              <a:gd name="connsiteY19" fmla="*/ 689289 h 6858000"/>
              <a:gd name="connsiteX20" fmla="*/ 5471326 w 6096000"/>
              <a:gd name="connsiteY20" fmla="*/ 697222 h 6858000"/>
              <a:gd name="connsiteX21" fmla="*/ 5472164 w 6096000"/>
              <a:gd name="connsiteY21" fmla="*/ 717531 h 6858000"/>
              <a:gd name="connsiteX22" fmla="*/ 5468891 w 6096000"/>
              <a:gd name="connsiteY22" fmla="*/ 722494 h 6858000"/>
              <a:gd name="connsiteX23" fmla="*/ 5463081 w 6096000"/>
              <a:gd name="connsiteY23" fmla="*/ 724368 h 6858000"/>
              <a:gd name="connsiteX24" fmla="*/ 5446981 w 6096000"/>
              <a:gd name="connsiteY24" fmla="*/ 752692 h 6858000"/>
              <a:gd name="connsiteX25" fmla="*/ 5417190 w 6096000"/>
              <a:gd name="connsiteY25" fmla="*/ 816346 h 6858000"/>
              <a:gd name="connsiteX26" fmla="*/ 5388958 w 6096000"/>
              <a:gd name="connsiteY26" fmla="*/ 889417 h 6858000"/>
              <a:gd name="connsiteX27" fmla="*/ 5307044 w 6096000"/>
              <a:gd name="connsiteY27" fmla="*/ 1063288 h 6858000"/>
              <a:gd name="connsiteX28" fmla="*/ 5303837 w 6096000"/>
              <a:gd name="connsiteY28" fmla="*/ 1157176 h 6858000"/>
              <a:gd name="connsiteX29" fmla="*/ 5286494 w 6096000"/>
              <a:gd name="connsiteY29" fmla="*/ 1210776 h 6858000"/>
              <a:gd name="connsiteX30" fmla="*/ 5282463 w 6096000"/>
              <a:gd name="connsiteY30" fmla="*/ 1301993 h 6858000"/>
              <a:gd name="connsiteX31" fmla="*/ 5252235 w 6096000"/>
              <a:gd name="connsiteY31" fmla="*/ 1360879 h 6858000"/>
              <a:gd name="connsiteX32" fmla="*/ 5244497 w 6096000"/>
              <a:gd name="connsiteY32" fmla="*/ 1404045 h 6858000"/>
              <a:gd name="connsiteX33" fmla="*/ 5223823 w 6096000"/>
              <a:gd name="connsiteY33" fmla="*/ 1429568 h 6858000"/>
              <a:gd name="connsiteX34" fmla="*/ 5224851 w 6096000"/>
              <a:gd name="connsiteY34" fmla="*/ 1430305 h 6858000"/>
              <a:gd name="connsiteX35" fmla="*/ 5212394 w 6096000"/>
              <a:gd name="connsiteY35" fmla="*/ 1463304 h 6858000"/>
              <a:gd name="connsiteX36" fmla="*/ 5209958 w 6096000"/>
              <a:gd name="connsiteY36" fmla="*/ 1514846 h 6858000"/>
              <a:gd name="connsiteX37" fmla="*/ 5206417 w 6096000"/>
              <a:gd name="connsiteY37" fmla="*/ 1519731 h 6858000"/>
              <a:gd name="connsiteX38" fmla="*/ 5206640 w 6096000"/>
              <a:gd name="connsiteY38" fmla="*/ 1519929 h 6858000"/>
              <a:gd name="connsiteX39" fmla="*/ 5207632 w 6096000"/>
              <a:gd name="connsiteY39" fmla="*/ 1546022 h 6858000"/>
              <a:gd name="connsiteX40" fmla="*/ 5212030 w 6096000"/>
              <a:gd name="connsiteY40" fmla="*/ 1578752 h 6858000"/>
              <a:gd name="connsiteX41" fmla="*/ 5203533 w 6096000"/>
              <a:gd name="connsiteY41" fmla="*/ 1647555 h 6858000"/>
              <a:gd name="connsiteX42" fmla="*/ 5190877 w 6096000"/>
              <a:gd name="connsiteY42" fmla="*/ 1715685 h 6858000"/>
              <a:gd name="connsiteX43" fmla="*/ 5184235 w 6096000"/>
              <a:gd name="connsiteY43" fmla="*/ 1740358 h 6858000"/>
              <a:gd name="connsiteX44" fmla="*/ 5181475 w 6096000"/>
              <a:gd name="connsiteY44" fmla="*/ 1784314 h 6858000"/>
              <a:gd name="connsiteX45" fmla="*/ 5185845 w 6096000"/>
              <a:gd name="connsiteY45" fmla="*/ 1804434 h 6858000"/>
              <a:gd name="connsiteX46" fmla="*/ 5185068 w 6096000"/>
              <a:gd name="connsiteY46" fmla="*/ 1805316 h 6858000"/>
              <a:gd name="connsiteX47" fmla="*/ 5188593 w 6096000"/>
              <a:gd name="connsiteY47" fmla="*/ 1807109 h 6858000"/>
              <a:gd name="connsiteX48" fmla="*/ 5185920 w 6096000"/>
              <a:gd name="connsiteY48" fmla="*/ 1821003 h 6858000"/>
              <a:gd name="connsiteX49" fmla="*/ 5183543 w 6096000"/>
              <a:gd name="connsiteY49" fmla="*/ 1824832 h 6858000"/>
              <a:gd name="connsiteX50" fmla="*/ 5182235 w 6096000"/>
              <a:gd name="connsiteY50" fmla="*/ 1830429 h 6858000"/>
              <a:gd name="connsiteX51" fmla="*/ 5182525 w 6096000"/>
              <a:gd name="connsiteY51" fmla="*/ 1830569 h 6858000"/>
              <a:gd name="connsiteX52" fmla="*/ 5180663 w 6096000"/>
              <a:gd name="connsiteY52" fmla="*/ 1835810 h 6858000"/>
              <a:gd name="connsiteX53" fmla="*/ 5167452 w 6096000"/>
              <a:gd name="connsiteY53" fmla="*/ 1861483 h 6858000"/>
              <a:gd name="connsiteX54" fmla="*/ 5174266 w 6096000"/>
              <a:gd name="connsiteY54" fmla="*/ 1892417 h 6858000"/>
              <a:gd name="connsiteX55" fmla="*/ 5189262 w 6096000"/>
              <a:gd name="connsiteY55" fmla="*/ 1895114 h 6858000"/>
              <a:gd name="connsiteX56" fmla="*/ 5187100 w 6096000"/>
              <a:gd name="connsiteY56" fmla="*/ 1899379 h 6858000"/>
              <a:gd name="connsiteX57" fmla="*/ 5180471 w 6096000"/>
              <a:gd name="connsiteY57" fmla="*/ 1907867 h 6858000"/>
              <a:gd name="connsiteX58" fmla="*/ 5181361 w 6096000"/>
              <a:gd name="connsiteY58" fmla="*/ 1910265 h 6858000"/>
              <a:gd name="connsiteX59" fmla="*/ 5178268 w 6096000"/>
              <a:gd name="connsiteY59" fmla="*/ 1935584 h 6858000"/>
              <a:gd name="connsiteX60" fmla="*/ 5183619 w 6096000"/>
              <a:gd name="connsiteY60" fmla="*/ 1942021 h 6858000"/>
              <a:gd name="connsiteX61" fmla="*/ 5184480 w 6096000"/>
              <a:gd name="connsiteY61" fmla="*/ 1945112 h 6858000"/>
              <a:gd name="connsiteX62" fmla="*/ 5172776 w 6096000"/>
              <a:gd name="connsiteY62" fmla="*/ 1961162 h 6858000"/>
              <a:gd name="connsiteX63" fmla="*/ 5168513 w 6096000"/>
              <a:gd name="connsiteY63" fmla="*/ 1969445 h 6858000"/>
              <a:gd name="connsiteX64" fmla="*/ 5126597 w 6096000"/>
              <a:gd name="connsiteY64" fmla="*/ 2024270 h 6858000"/>
              <a:gd name="connsiteX65" fmla="*/ 5119528 w 6096000"/>
              <a:gd name="connsiteY65" fmla="*/ 2107942 h 6858000"/>
              <a:gd name="connsiteX66" fmla="*/ 5110356 w 6096000"/>
              <a:gd name="connsiteY66" fmla="*/ 2193455 h 6858000"/>
              <a:gd name="connsiteX67" fmla="*/ 5104992 w 6096000"/>
              <a:gd name="connsiteY67" fmla="*/ 2260088 h 6858000"/>
              <a:gd name="connsiteX68" fmla="*/ 5059439 w 6096000"/>
              <a:gd name="connsiteY68" fmla="*/ 2335735 h 6858000"/>
              <a:gd name="connsiteX69" fmla="*/ 5022061 w 6096000"/>
              <a:gd name="connsiteY69" fmla="*/ 2408995 h 6858000"/>
              <a:gd name="connsiteX70" fmla="*/ 5022253 w 6096000"/>
              <a:gd name="connsiteY70" fmla="*/ 2445869 h 6858000"/>
              <a:gd name="connsiteX71" fmla="*/ 5011426 w 6096000"/>
              <a:gd name="connsiteY71" fmla="*/ 2496499 h 6858000"/>
              <a:gd name="connsiteX72" fmla="*/ 4994224 w 6096000"/>
              <a:gd name="connsiteY72" fmla="*/ 2549900 h 6858000"/>
              <a:gd name="connsiteX73" fmla="*/ 4995245 w 6096000"/>
              <a:gd name="connsiteY73" fmla="*/ 2596456 h 6858000"/>
              <a:gd name="connsiteX74" fmla="*/ 4988570 w 6096000"/>
              <a:gd name="connsiteY74" fmla="*/ 2606088 h 6858000"/>
              <a:gd name="connsiteX75" fmla="*/ 4988371 w 6096000"/>
              <a:gd name="connsiteY75" fmla="*/ 2635351 h 6858000"/>
              <a:gd name="connsiteX76" fmla="*/ 4983212 w 6096000"/>
              <a:gd name="connsiteY76" fmla="*/ 2665666 h 6858000"/>
              <a:gd name="connsiteX77" fmla="*/ 4968234 w 6096000"/>
              <a:gd name="connsiteY77" fmla="*/ 2715895 h 6858000"/>
              <a:gd name="connsiteX78" fmla="*/ 4975888 w 6096000"/>
              <a:gd name="connsiteY78" fmla="*/ 2725052 h 6858000"/>
              <a:gd name="connsiteX79" fmla="*/ 4980195 w 6096000"/>
              <a:gd name="connsiteY79" fmla="*/ 2726489 h 6858000"/>
              <a:gd name="connsiteX80" fmla="*/ 4976218 w 6096000"/>
              <a:gd name="connsiteY80" fmla="*/ 2740278 h 6858000"/>
              <a:gd name="connsiteX81" fmla="*/ 4980571 w 6096000"/>
              <a:gd name="connsiteY81" fmla="*/ 2751112 h 6858000"/>
              <a:gd name="connsiteX82" fmla="*/ 4973893 w 6096000"/>
              <a:gd name="connsiteY82" fmla="*/ 2760208 h 6858000"/>
              <a:gd name="connsiteX83" fmla="*/ 4979005 w 6096000"/>
              <a:gd name="connsiteY83" fmla="*/ 2790136 h 6858000"/>
              <a:gd name="connsiteX84" fmla="*/ 4986137 w 6096000"/>
              <a:gd name="connsiteY84" fmla="*/ 2804183 h 6858000"/>
              <a:gd name="connsiteX85" fmla="*/ 4986175 w 6096000"/>
              <a:gd name="connsiteY85" fmla="*/ 2825860 h 6858000"/>
              <a:gd name="connsiteX86" fmla="*/ 4993936 w 6096000"/>
              <a:gd name="connsiteY86" fmla="*/ 2911749 h 6858000"/>
              <a:gd name="connsiteX87" fmla="*/ 4992563 w 6096000"/>
              <a:gd name="connsiteY87" fmla="*/ 2977278 h 6858000"/>
              <a:gd name="connsiteX88" fmla="*/ 4980516 w 6096000"/>
              <a:gd name="connsiteY88" fmla="*/ 2991092 h 6858000"/>
              <a:gd name="connsiteX89" fmla="*/ 4992801 w 6096000"/>
              <a:gd name="connsiteY89" fmla="*/ 3020247 h 6858000"/>
              <a:gd name="connsiteX90" fmla="*/ 5014805 w 6096000"/>
              <a:gd name="connsiteY90" fmla="*/ 3065434 h 6858000"/>
              <a:gd name="connsiteX91" fmla="*/ 5002733 w 6096000"/>
              <a:gd name="connsiteY91" fmla="*/ 3103777 h 6858000"/>
              <a:gd name="connsiteX92" fmla="*/ 5002941 w 6096000"/>
              <a:gd name="connsiteY92" fmla="*/ 3151828 h 6858000"/>
              <a:gd name="connsiteX93" fmla="*/ 5002883 w 6096000"/>
              <a:gd name="connsiteY93" fmla="*/ 3180546 h 6858000"/>
              <a:gd name="connsiteX94" fmla="*/ 5016711 w 6096000"/>
              <a:gd name="connsiteY94" fmla="*/ 3258677 h 6858000"/>
              <a:gd name="connsiteX95" fmla="*/ 5017918 w 6096000"/>
              <a:gd name="connsiteY95" fmla="*/ 3262610 h 6858000"/>
              <a:gd name="connsiteX96" fmla="*/ 5011672 w 6096000"/>
              <a:gd name="connsiteY96" fmla="*/ 3277179 h 6858000"/>
              <a:gd name="connsiteX97" fmla="*/ 5009344 w 6096000"/>
              <a:gd name="connsiteY97" fmla="*/ 3278130 h 6858000"/>
              <a:gd name="connsiteX98" fmla="*/ 5026770 w 6096000"/>
              <a:gd name="connsiteY98" fmla="*/ 3325671 h 6858000"/>
              <a:gd name="connsiteX99" fmla="*/ 5024571 w 6096000"/>
              <a:gd name="connsiteY99" fmla="*/ 3332072 h 6858000"/>
              <a:gd name="connsiteX100" fmla="*/ 5041705 w 6096000"/>
              <a:gd name="connsiteY100" fmla="*/ 3362948 h 6858000"/>
              <a:gd name="connsiteX101" fmla="*/ 5047477 w 6096000"/>
              <a:gd name="connsiteY101" fmla="*/ 3378959 h 6858000"/>
              <a:gd name="connsiteX102" fmla="*/ 5060758 w 6096000"/>
              <a:gd name="connsiteY102" fmla="*/ 3407057 h 6858000"/>
              <a:gd name="connsiteX103" fmla="*/ 5058968 w 6096000"/>
              <a:gd name="connsiteY103" fmla="*/ 3409825 h 6858000"/>
              <a:gd name="connsiteX104" fmla="*/ 5062667 w 6096000"/>
              <a:gd name="connsiteY104" fmla="*/ 3415218 h 6858000"/>
              <a:gd name="connsiteX105" fmla="*/ 5060928 w 6096000"/>
              <a:gd name="connsiteY105" fmla="*/ 3419880 h 6858000"/>
              <a:gd name="connsiteX106" fmla="*/ 5062923 w 6096000"/>
              <a:gd name="connsiteY106" fmla="*/ 3424545 h 6858000"/>
              <a:gd name="connsiteX107" fmla="*/ 5064623 w 6096000"/>
              <a:gd name="connsiteY107" fmla="*/ 3476412 h 6858000"/>
              <a:gd name="connsiteX108" fmla="*/ 5069684 w 6096000"/>
              <a:gd name="connsiteY108" fmla="*/ 3486850 h 6858000"/>
              <a:gd name="connsiteX109" fmla="*/ 5063339 w 6096000"/>
              <a:gd name="connsiteY109" fmla="*/ 3496391 h 6858000"/>
              <a:gd name="connsiteX110" fmla="*/ 5070139 w 6096000"/>
              <a:gd name="connsiteY110" fmla="*/ 3531201 h 6858000"/>
              <a:gd name="connsiteX111" fmla="*/ 5079896 w 6096000"/>
              <a:gd name="connsiteY111" fmla="*/ 3542019 h 6858000"/>
              <a:gd name="connsiteX112" fmla="*/ 5087540 w 6096000"/>
              <a:gd name="connsiteY112" fmla="*/ 3552249 h 6858000"/>
              <a:gd name="connsiteX113" fmla="*/ 5087902 w 6096000"/>
              <a:gd name="connsiteY113" fmla="*/ 3553678 h 6858000"/>
              <a:gd name="connsiteX114" fmla="*/ 5091509 w 6096000"/>
              <a:gd name="connsiteY114" fmla="*/ 3568021 h 6858000"/>
              <a:gd name="connsiteX115" fmla="*/ 5091934 w 6096000"/>
              <a:gd name="connsiteY115" fmla="*/ 3569719 h 6858000"/>
              <a:gd name="connsiteX116" fmla="*/ 5089362 w 6096000"/>
              <a:gd name="connsiteY116" fmla="*/ 3586412 h 6858000"/>
              <a:gd name="connsiteX117" fmla="*/ 5092358 w 6096000"/>
              <a:gd name="connsiteY117" fmla="*/ 3597336 h 6858000"/>
              <a:gd name="connsiteX118" fmla="*/ 5084254 w 6096000"/>
              <a:gd name="connsiteY118" fmla="*/ 3606007 h 6858000"/>
              <a:gd name="connsiteX119" fmla="*/ 5084281 w 6096000"/>
              <a:gd name="connsiteY119" fmla="*/ 3641228 h 6858000"/>
              <a:gd name="connsiteX120" fmla="*/ 5091848 w 6096000"/>
              <a:gd name="connsiteY120" fmla="*/ 3653088 h 6858000"/>
              <a:gd name="connsiteX121" fmla="*/ 5097436 w 6096000"/>
              <a:gd name="connsiteY121" fmla="*/ 3664114 h 6858000"/>
              <a:gd name="connsiteX122" fmla="*/ 5097518 w 6096000"/>
              <a:gd name="connsiteY122" fmla="*/ 3665569 h 6858000"/>
              <a:gd name="connsiteX123" fmla="*/ 5099829 w 6096000"/>
              <a:gd name="connsiteY123" fmla="*/ 3707357 h 6858000"/>
              <a:gd name="connsiteX124" fmla="*/ 5114696 w 6096000"/>
              <a:gd name="connsiteY124" fmla="*/ 3778166 h 6858000"/>
              <a:gd name="connsiteX125" fmla="*/ 5135379 w 6096000"/>
              <a:gd name="connsiteY125" fmla="*/ 3878222 h 6858000"/>
              <a:gd name="connsiteX126" fmla="*/ 5130138 w 6096000"/>
              <a:gd name="connsiteY126" fmla="*/ 4048117 h 6858000"/>
              <a:gd name="connsiteX127" fmla="*/ 5090040 w 6096000"/>
              <a:gd name="connsiteY127" fmla="*/ 4219510 h 6858000"/>
              <a:gd name="connsiteX128" fmla="*/ 5092812 w 6096000"/>
              <a:gd name="connsiteY128" fmla="*/ 4411258 h 6858000"/>
              <a:gd name="connsiteX129" fmla="*/ 5084599 w 6096000"/>
              <a:gd name="connsiteY129" fmla="*/ 4488531 h 6858000"/>
              <a:gd name="connsiteX130" fmla="*/ 5084072 w 6096000"/>
              <a:gd name="connsiteY130" fmla="*/ 4539168 h 6858000"/>
              <a:gd name="connsiteX131" fmla="*/ 5068936 w 6096000"/>
              <a:gd name="connsiteY131" fmla="*/ 4625153 h 6858000"/>
              <a:gd name="connsiteX132" fmla="*/ 5059114 w 6096000"/>
              <a:gd name="connsiteY132" fmla="*/ 4733115 h 6858000"/>
              <a:gd name="connsiteX133" fmla="*/ 5037209 w 6096000"/>
              <a:gd name="connsiteY133" fmla="*/ 4844323 h 6858000"/>
              <a:gd name="connsiteX134" fmla="*/ 5020638 w 6096000"/>
              <a:gd name="connsiteY134" fmla="*/ 4877992 h 6858000"/>
              <a:gd name="connsiteX135" fmla="*/ 5006413 w 6096000"/>
              <a:gd name="connsiteY135" fmla="*/ 4925805 h 6858000"/>
              <a:gd name="connsiteX136" fmla="*/ 4971037 w 6096000"/>
              <a:gd name="connsiteY136" fmla="*/ 5009272 h 6858000"/>
              <a:gd name="connsiteX137" fmla="*/ 4963105 w 6096000"/>
              <a:gd name="connsiteY137" fmla="*/ 5111369 h 6858000"/>
              <a:gd name="connsiteX138" fmla="*/ 4976341 w 6096000"/>
              <a:gd name="connsiteY138" fmla="*/ 5210876 h 6858000"/>
              <a:gd name="connsiteX139" fmla="*/ 4980617 w 6096000"/>
              <a:gd name="connsiteY139" fmla="*/ 5269726 h 6858000"/>
              <a:gd name="connsiteX140" fmla="*/ 4997733 w 6096000"/>
              <a:gd name="connsiteY140" fmla="*/ 5464225 h 6858000"/>
              <a:gd name="connsiteX141" fmla="*/ 5001400 w 6096000"/>
              <a:gd name="connsiteY141" fmla="*/ 5594585 h 6858000"/>
              <a:gd name="connsiteX142" fmla="*/ 4983700 w 6096000"/>
              <a:gd name="connsiteY142" fmla="*/ 5667896 h 6858000"/>
              <a:gd name="connsiteX143" fmla="*/ 4968506 w 6096000"/>
              <a:gd name="connsiteY143" fmla="*/ 5769225 h 6858000"/>
              <a:gd name="connsiteX144" fmla="*/ 4969765 w 6096000"/>
              <a:gd name="connsiteY144" fmla="*/ 5823324 h 6858000"/>
              <a:gd name="connsiteX145" fmla="*/ 4966129 w 6096000"/>
              <a:gd name="connsiteY145" fmla="*/ 5862699 h 6858000"/>
              <a:gd name="connsiteX146" fmla="*/ 4970695 w 6096000"/>
              <a:gd name="connsiteY146" fmla="*/ 5906467 h 6858000"/>
              <a:gd name="connsiteX147" fmla="*/ 4991568 w 6096000"/>
              <a:gd name="connsiteY147" fmla="*/ 5939847 h 6858000"/>
              <a:gd name="connsiteX148" fmla="*/ 4986815 w 6096000"/>
              <a:gd name="connsiteY148" fmla="*/ 5973994 h 6858000"/>
              <a:gd name="connsiteX149" fmla="*/ 4987776 w 6096000"/>
              <a:gd name="connsiteY149" fmla="*/ 6089693 h 6858000"/>
              <a:gd name="connsiteX150" fmla="*/ 4991621 w 6096000"/>
              <a:gd name="connsiteY150" fmla="*/ 6224938 h 6858000"/>
              <a:gd name="connsiteX151" fmla="*/ 5017157 w 6096000"/>
              <a:gd name="connsiteY151" fmla="*/ 6370251 h 6858000"/>
              <a:gd name="connsiteX152" fmla="*/ 5040797 w 6096000"/>
              <a:gd name="connsiteY152" fmla="*/ 6541313 h 6858000"/>
              <a:gd name="connsiteX153" fmla="*/ 5045375 w 6096000"/>
              <a:gd name="connsiteY153" fmla="*/ 6640957 h 6858000"/>
              <a:gd name="connsiteX154" fmla="*/ 5058442 w 6096000"/>
              <a:gd name="connsiteY154" fmla="*/ 6705297 h 6858000"/>
              <a:gd name="connsiteX155" fmla="*/ 5071125 w 6096000"/>
              <a:gd name="connsiteY155" fmla="*/ 6759582 h 6858000"/>
              <a:gd name="connsiteX156" fmla="*/ 5069172 w 6096000"/>
              <a:gd name="connsiteY156" fmla="*/ 6817746 h 6858000"/>
              <a:gd name="connsiteX157" fmla="*/ 5072322 w 6096000"/>
              <a:gd name="connsiteY157" fmla="*/ 6843646 h 6858000"/>
              <a:gd name="connsiteX158" fmla="*/ 5091388 w 6096000"/>
              <a:gd name="connsiteY158" fmla="*/ 6857998 h 6858000"/>
              <a:gd name="connsiteX159" fmla="*/ 6096000 w 6096000"/>
              <a:gd name="connsiteY159" fmla="*/ 6857998 h 6858000"/>
              <a:gd name="connsiteX160" fmla="*/ 6096000 w 6096000"/>
              <a:gd name="connsiteY160" fmla="*/ 6858000 h 6858000"/>
              <a:gd name="connsiteX161" fmla="*/ 0 w 6096000"/>
              <a:gd name="connsiteY16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5567517" y="0"/>
                </a:lnTo>
                <a:lnTo>
                  <a:pt x="5566938" y="1705"/>
                </a:lnTo>
                <a:cubicBezTo>
                  <a:pt x="5563126" y="8440"/>
                  <a:pt x="5558112" y="13784"/>
                  <a:pt x="5551594" y="17287"/>
                </a:cubicBezTo>
                <a:cubicBezTo>
                  <a:pt x="5562364" y="82036"/>
                  <a:pt x="5510349" y="69804"/>
                  <a:pt x="5545641" y="130336"/>
                </a:cubicBezTo>
                <a:cubicBezTo>
                  <a:pt x="5526953" y="117589"/>
                  <a:pt x="5536978" y="162458"/>
                  <a:pt x="5538289" y="187093"/>
                </a:cubicBezTo>
                <a:cubicBezTo>
                  <a:pt x="5536205" y="226511"/>
                  <a:pt x="5545722" y="205530"/>
                  <a:pt x="5545790" y="265704"/>
                </a:cubicBezTo>
                <a:cubicBezTo>
                  <a:pt x="5542296" y="317533"/>
                  <a:pt x="5543813" y="325288"/>
                  <a:pt x="5542313" y="354566"/>
                </a:cubicBezTo>
                <a:lnTo>
                  <a:pt x="5524126" y="472000"/>
                </a:lnTo>
                <a:lnTo>
                  <a:pt x="5522170" y="473782"/>
                </a:lnTo>
                <a:cubicBezTo>
                  <a:pt x="5517847" y="482008"/>
                  <a:pt x="5518682" y="487340"/>
                  <a:pt x="5521798" y="491380"/>
                </a:cubicBezTo>
                <a:lnTo>
                  <a:pt x="5536419" y="531675"/>
                </a:lnTo>
                <a:lnTo>
                  <a:pt x="5533435" y="536015"/>
                </a:lnTo>
                <a:lnTo>
                  <a:pt x="5538088" y="572092"/>
                </a:lnTo>
                <a:lnTo>
                  <a:pt x="5536061" y="572511"/>
                </a:lnTo>
                <a:cubicBezTo>
                  <a:pt x="5531611" y="574271"/>
                  <a:pt x="5528529" y="577121"/>
                  <a:pt x="5528218" y="582332"/>
                </a:cubicBezTo>
                <a:cubicBezTo>
                  <a:pt x="5498002" y="573171"/>
                  <a:pt x="5516262" y="585107"/>
                  <a:pt x="5518011" y="601285"/>
                </a:cubicBezTo>
                <a:cubicBezTo>
                  <a:pt x="5508838" y="617831"/>
                  <a:pt x="5480684" y="666964"/>
                  <a:pt x="5473174" y="681608"/>
                </a:cubicBezTo>
                <a:cubicBezTo>
                  <a:pt x="5473102" y="684122"/>
                  <a:pt x="5473033" y="686637"/>
                  <a:pt x="5472963" y="689151"/>
                </a:cubicBezTo>
                <a:lnTo>
                  <a:pt x="5472485" y="689289"/>
                </a:lnTo>
                <a:cubicBezTo>
                  <a:pt x="5471434" y="690905"/>
                  <a:pt x="5470986" y="693376"/>
                  <a:pt x="5471326" y="697222"/>
                </a:cubicBezTo>
                <a:cubicBezTo>
                  <a:pt x="5471606" y="703992"/>
                  <a:pt x="5471884" y="710761"/>
                  <a:pt x="5472164" y="717531"/>
                </a:cubicBezTo>
                <a:lnTo>
                  <a:pt x="5468891" y="722494"/>
                </a:lnTo>
                <a:lnTo>
                  <a:pt x="5463081" y="724368"/>
                </a:lnTo>
                <a:lnTo>
                  <a:pt x="5446981" y="752692"/>
                </a:lnTo>
                <a:cubicBezTo>
                  <a:pt x="5454691" y="764380"/>
                  <a:pt x="5422719" y="808083"/>
                  <a:pt x="5417190" y="816346"/>
                </a:cubicBezTo>
                <a:lnTo>
                  <a:pt x="5388958" y="889417"/>
                </a:lnTo>
                <a:cubicBezTo>
                  <a:pt x="5320491" y="969963"/>
                  <a:pt x="5321907" y="1005331"/>
                  <a:pt x="5307044" y="1063288"/>
                </a:cubicBezTo>
                <a:cubicBezTo>
                  <a:pt x="5313332" y="1111028"/>
                  <a:pt x="5317096" y="1110140"/>
                  <a:pt x="5303837" y="1157176"/>
                </a:cubicBezTo>
                <a:cubicBezTo>
                  <a:pt x="5301103" y="1192124"/>
                  <a:pt x="5301884" y="1197232"/>
                  <a:pt x="5286494" y="1210776"/>
                </a:cubicBezTo>
                <a:lnTo>
                  <a:pt x="5282463" y="1301993"/>
                </a:lnTo>
                <a:lnTo>
                  <a:pt x="5252235" y="1360879"/>
                </a:lnTo>
                <a:lnTo>
                  <a:pt x="5244497" y="1404045"/>
                </a:lnTo>
                <a:lnTo>
                  <a:pt x="5223823" y="1429568"/>
                </a:lnTo>
                <a:lnTo>
                  <a:pt x="5224851" y="1430305"/>
                </a:lnTo>
                <a:cubicBezTo>
                  <a:pt x="5226697" y="1432466"/>
                  <a:pt x="5214738" y="1459891"/>
                  <a:pt x="5212394" y="1463304"/>
                </a:cubicBezTo>
                <a:cubicBezTo>
                  <a:pt x="5209912" y="1477394"/>
                  <a:pt x="5213027" y="1501295"/>
                  <a:pt x="5209958" y="1514846"/>
                </a:cubicBezTo>
                <a:lnTo>
                  <a:pt x="5206417" y="1519731"/>
                </a:lnTo>
                <a:lnTo>
                  <a:pt x="5206640" y="1519929"/>
                </a:lnTo>
                <a:cubicBezTo>
                  <a:pt x="5206490" y="1521210"/>
                  <a:pt x="5209710" y="1543635"/>
                  <a:pt x="5207632" y="1546022"/>
                </a:cubicBezTo>
                <a:lnTo>
                  <a:pt x="5212030" y="1578752"/>
                </a:lnTo>
                <a:cubicBezTo>
                  <a:pt x="5206147" y="1605585"/>
                  <a:pt x="5226381" y="1622803"/>
                  <a:pt x="5203533" y="1647555"/>
                </a:cubicBezTo>
                <a:cubicBezTo>
                  <a:pt x="5198128" y="1672675"/>
                  <a:pt x="5203213" y="1694404"/>
                  <a:pt x="5190877" y="1715685"/>
                </a:cubicBezTo>
                <a:cubicBezTo>
                  <a:pt x="5196815" y="1724301"/>
                  <a:pt x="5198098" y="1732435"/>
                  <a:pt x="5184235" y="1740358"/>
                </a:cubicBezTo>
                <a:cubicBezTo>
                  <a:pt x="5182625" y="1763793"/>
                  <a:pt x="5198368" y="1769422"/>
                  <a:pt x="5181475" y="1784314"/>
                </a:cubicBezTo>
                <a:cubicBezTo>
                  <a:pt x="5205987" y="1797417"/>
                  <a:pt x="5195246" y="1798221"/>
                  <a:pt x="5185845" y="1804434"/>
                </a:cubicBezTo>
                <a:lnTo>
                  <a:pt x="5185068" y="1805316"/>
                </a:lnTo>
                <a:lnTo>
                  <a:pt x="5188593" y="1807109"/>
                </a:lnTo>
                <a:lnTo>
                  <a:pt x="5185920" y="1821003"/>
                </a:lnTo>
                <a:lnTo>
                  <a:pt x="5183543" y="1824832"/>
                </a:lnTo>
                <a:cubicBezTo>
                  <a:pt x="5182284" y="1827468"/>
                  <a:pt x="5181937" y="1829219"/>
                  <a:pt x="5182235" y="1830429"/>
                </a:cubicBezTo>
                <a:lnTo>
                  <a:pt x="5182525" y="1830569"/>
                </a:lnTo>
                <a:lnTo>
                  <a:pt x="5180663" y="1835810"/>
                </a:lnTo>
                <a:cubicBezTo>
                  <a:pt x="5176779" y="1844665"/>
                  <a:pt x="5172297" y="1853278"/>
                  <a:pt x="5167452" y="1861483"/>
                </a:cubicBezTo>
                <a:cubicBezTo>
                  <a:pt x="5179827" y="1866643"/>
                  <a:pt x="5166788" y="1884999"/>
                  <a:pt x="5174266" y="1892417"/>
                </a:cubicBezTo>
                <a:lnTo>
                  <a:pt x="5189262" y="1895114"/>
                </a:lnTo>
                <a:lnTo>
                  <a:pt x="5187100" y="1899379"/>
                </a:lnTo>
                <a:lnTo>
                  <a:pt x="5180471" y="1907867"/>
                </a:lnTo>
                <a:cubicBezTo>
                  <a:pt x="5179609" y="1909162"/>
                  <a:pt x="5179647" y="1909994"/>
                  <a:pt x="5181361" y="1910265"/>
                </a:cubicBezTo>
                <a:cubicBezTo>
                  <a:pt x="5180995" y="1914884"/>
                  <a:pt x="5177893" y="1930292"/>
                  <a:pt x="5178268" y="1935584"/>
                </a:cubicBezTo>
                <a:lnTo>
                  <a:pt x="5183619" y="1942021"/>
                </a:lnTo>
                <a:lnTo>
                  <a:pt x="5184480" y="1945112"/>
                </a:lnTo>
                <a:lnTo>
                  <a:pt x="5172776" y="1961162"/>
                </a:lnTo>
                <a:lnTo>
                  <a:pt x="5168513" y="1969445"/>
                </a:lnTo>
                <a:lnTo>
                  <a:pt x="5126597" y="2024270"/>
                </a:lnTo>
                <a:lnTo>
                  <a:pt x="5119528" y="2107942"/>
                </a:lnTo>
                <a:cubicBezTo>
                  <a:pt x="5089290" y="2138038"/>
                  <a:pt x="5110415" y="2159228"/>
                  <a:pt x="5110356" y="2193455"/>
                </a:cubicBezTo>
                <a:cubicBezTo>
                  <a:pt x="5101302" y="2220953"/>
                  <a:pt x="5110381" y="2224200"/>
                  <a:pt x="5104992" y="2260088"/>
                </a:cubicBezTo>
                <a:cubicBezTo>
                  <a:pt x="5096504" y="2291744"/>
                  <a:pt x="5078225" y="2299003"/>
                  <a:pt x="5059439" y="2335735"/>
                </a:cubicBezTo>
                <a:cubicBezTo>
                  <a:pt x="5029465" y="2329020"/>
                  <a:pt x="5058046" y="2407546"/>
                  <a:pt x="5022061" y="2408995"/>
                </a:cubicBezTo>
                <a:cubicBezTo>
                  <a:pt x="5023289" y="2413465"/>
                  <a:pt x="5019654" y="2441580"/>
                  <a:pt x="5022253" y="2445869"/>
                </a:cubicBezTo>
                <a:cubicBezTo>
                  <a:pt x="5022440" y="2449625"/>
                  <a:pt x="5011241" y="2492743"/>
                  <a:pt x="5011426" y="2496499"/>
                </a:cubicBezTo>
                <a:lnTo>
                  <a:pt x="4994224" y="2549900"/>
                </a:lnTo>
                <a:cubicBezTo>
                  <a:pt x="4992353" y="2564757"/>
                  <a:pt x="4998952" y="2582253"/>
                  <a:pt x="4995245" y="2596456"/>
                </a:cubicBezTo>
                <a:lnTo>
                  <a:pt x="4988570" y="2606088"/>
                </a:lnTo>
                <a:cubicBezTo>
                  <a:pt x="4988504" y="2615842"/>
                  <a:pt x="4988436" y="2625597"/>
                  <a:pt x="4988371" y="2635351"/>
                </a:cubicBezTo>
                <a:lnTo>
                  <a:pt x="4983212" y="2665666"/>
                </a:lnTo>
                <a:lnTo>
                  <a:pt x="4968234" y="2715895"/>
                </a:lnTo>
                <a:lnTo>
                  <a:pt x="4975888" y="2725052"/>
                </a:lnTo>
                <a:lnTo>
                  <a:pt x="4980195" y="2726489"/>
                </a:lnTo>
                <a:lnTo>
                  <a:pt x="4976218" y="2740278"/>
                </a:lnTo>
                <a:lnTo>
                  <a:pt x="4980571" y="2751112"/>
                </a:lnTo>
                <a:lnTo>
                  <a:pt x="4973893" y="2760208"/>
                </a:lnTo>
                <a:lnTo>
                  <a:pt x="4979005" y="2790136"/>
                </a:lnTo>
                <a:lnTo>
                  <a:pt x="4986137" y="2804183"/>
                </a:lnTo>
                <a:cubicBezTo>
                  <a:pt x="4986150" y="2811409"/>
                  <a:pt x="4986162" y="2818634"/>
                  <a:pt x="4986175" y="2825860"/>
                </a:cubicBezTo>
                <a:cubicBezTo>
                  <a:pt x="4987474" y="2843788"/>
                  <a:pt x="4992871" y="2886513"/>
                  <a:pt x="4993936" y="2911749"/>
                </a:cubicBezTo>
                <a:cubicBezTo>
                  <a:pt x="4993313" y="2946689"/>
                  <a:pt x="4980300" y="2954448"/>
                  <a:pt x="4992563" y="2977278"/>
                </a:cubicBezTo>
                <a:cubicBezTo>
                  <a:pt x="4985688" y="2983455"/>
                  <a:pt x="4982051" y="2987749"/>
                  <a:pt x="4980516" y="2991092"/>
                </a:cubicBezTo>
                <a:cubicBezTo>
                  <a:pt x="4975910" y="3001119"/>
                  <a:pt x="4990216" y="3002537"/>
                  <a:pt x="4992801" y="3020247"/>
                </a:cubicBezTo>
                <a:cubicBezTo>
                  <a:pt x="4998517" y="3032637"/>
                  <a:pt x="5013148" y="3051512"/>
                  <a:pt x="5014805" y="3065434"/>
                </a:cubicBezTo>
                <a:cubicBezTo>
                  <a:pt x="4998836" y="3057428"/>
                  <a:pt x="5016840" y="3105196"/>
                  <a:pt x="5002733" y="3103777"/>
                </a:cubicBezTo>
                <a:cubicBezTo>
                  <a:pt x="5022381" y="3124610"/>
                  <a:pt x="4997365" y="3128169"/>
                  <a:pt x="5002941" y="3151828"/>
                </a:cubicBezTo>
                <a:cubicBezTo>
                  <a:pt x="5010264" y="3163902"/>
                  <a:pt x="5011356" y="3171780"/>
                  <a:pt x="5002883" y="3180546"/>
                </a:cubicBezTo>
                <a:cubicBezTo>
                  <a:pt x="5038586" y="3236545"/>
                  <a:pt x="5003723" y="3210316"/>
                  <a:pt x="5016711" y="3258677"/>
                </a:cubicBezTo>
                <a:lnTo>
                  <a:pt x="5017918" y="3262610"/>
                </a:lnTo>
                <a:lnTo>
                  <a:pt x="5011672" y="3277179"/>
                </a:lnTo>
                <a:lnTo>
                  <a:pt x="5009344" y="3278130"/>
                </a:lnTo>
                <a:lnTo>
                  <a:pt x="5026770" y="3325671"/>
                </a:lnTo>
                <a:lnTo>
                  <a:pt x="5024571" y="3332072"/>
                </a:lnTo>
                <a:lnTo>
                  <a:pt x="5041705" y="3362948"/>
                </a:lnTo>
                <a:lnTo>
                  <a:pt x="5047477" y="3378959"/>
                </a:lnTo>
                <a:lnTo>
                  <a:pt x="5060758" y="3407057"/>
                </a:lnTo>
                <a:lnTo>
                  <a:pt x="5058968" y="3409825"/>
                </a:lnTo>
                <a:lnTo>
                  <a:pt x="5062667" y="3415218"/>
                </a:lnTo>
                <a:lnTo>
                  <a:pt x="5060928" y="3419880"/>
                </a:lnTo>
                <a:lnTo>
                  <a:pt x="5062923" y="3424545"/>
                </a:lnTo>
                <a:cubicBezTo>
                  <a:pt x="5063537" y="3433967"/>
                  <a:pt x="5063494" y="3466028"/>
                  <a:pt x="5064623" y="3476412"/>
                </a:cubicBezTo>
                <a:lnTo>
                  <a:pt x="5069684" y="3486850"/>
                </a:lnTo>
                <a:lnTo>
                  <a:pt x="5063339" y="3496391"/>
                </a:lnTo>
                <a:lnTo>
                  <a:pt x="5070139" y="3531201"/>
                </a:lnTo>
                <a:lnTo>
                  <a:pt x="5079896" y="3542019"/>
                </a:lnTo>
                <a:lnTo>
                  <a:pt x="5087540" y="3552249"/>
                </a:lnTo>
                <a:lnTo>
                  <a:pt x="5087902" y="3553678"/>
                </a:lnTo>
                <a:lnTo>
                  <a:pt x="5091509" y="3568021"/>
                </a:lnTo>
                <a:lnTo>
                  <a:pt x="5091934" y="3569719"/>
                </a:lnTo>
                <a:lnTo>
                  <a:pt x="5089362" y="3586412"/>
                </a:lnTo>
                <a:lnTo>
                  <a:pt x="5092358" y="3597336"/>
                </a:lnTo>
                <a:lnTo>
                  <a:pt x="5084254" y="3606007"/>
                </a:lnTo>
                <a:cubicBezTo>
                  <a:pt x="5084262" y="3617747"/>
                  <a:pt x="5084273" y="3629488"/>
                  <a:pt x="5084281" y="3641228"/>
                </a:cubicBezTo>
                <a:lnTo>
                  <a:pt x="5091848" y="3653088"/>
                </a:lnTo>
                <a:lnTo>
                  <a:pt x="5097436" y="3664114"/>
                </a:lnTo>
                <a:cubicBezTo>
                  <a:pt x="5097463" y="3664599"/>
                  <a:pt x="5097491" y="3665084"/>
                  <a:pt x="5097518" y="3665569"/>
                </a:cubicBezTo>
                <a:cubicBezTo>
                  <a:pt x="5097915" y="3672776"/>
                  <a:pt x="5096966" y="3688591"/>
                  <a:pt x="5099829" y="3707357"/>
                </a:cubicBezTo>
                <a:cubicBezTo>
                  <a:pt x="5100505" y="3724716"/>
                  <a:pt x="5118078" y="3760234"/>
                  <a:pt x="5114696" y="3778166"/>
                </a:cubicBezTo>
                <a:cubicBezTo>
                  <a:pt x="5141627" y="3845122"/>
                  <a:pt x="5125427" y="3821305"/>
                  <a:pt x="5135379" y="3878222"/>
                </a:cubicBezTo>
                <a:cubicBezTo>
                  <a:pt x="5161519" y="3905047"/>
                  <a:pt x="5125417" y="4015047"/>
                  <a:pt x="5130138" y="4048117"/>
                </a:cubicBezTo>
                <a:cubicBezTo>
                  <a:pt x="5081804" y="4192084"/>
                  <a:pt x="5096262" y="4158987"/>
                  <a:pt x="5090040" y="4219510"/>
                </a:cubicBezTo>
                <a:cubicBezTo>
                  <a:pt x="5104553" y="4280033"/>
                  <a:pt x="5065380" y="4345686"/>
                  <a:pt x="5092812" y="4411258"/>
                </a:cubicBezTo>
                <a:cubicBezTo>
                  <a:pt x="5090630" y="4437329"/>
                  <a:pt x="5083878" y="4473140"/>
                  <a:pt x="5084599" y="4488531"/>
                </a:cubicBezTo>
                <a:cubicBezTo>
                  <a:pt x="5084423" y="4505410"/>
                  <a:pt x="5084248" y="4522289"/>
                  <a:pt x="5084072" y="4539168"/>
                </a:cubicBezTo>
                <a:cubicBezTo>
                  <a:pt x="5072114" y="4567830"/>
                  <a:pt x="5064305" y="4588197"/>
                  <a:pt x="5068936" y="4625153"/>
                </a:cubicBezTo>
                <a:cubicBezTo>
                  <a:pt x="5077433" y="4662889"/>
                  <a:pt x="5065899" y="4679357"/>
                  <a:pt x="5059114" y="4733115"/>
                </a:cubicBezTo>
                <a:cubicBezTo>
                  <a:pt x="5068687" y="4752352"/>
                  <a:pt x="5055370" y="4832308"/>
                  <a:pt x="5037209" y="4844323"/>
                </a:cubicBezTo>
                <a:cubicBezTo>
                  <a:pt x="5033444" y="4857054"/>
                  <a:pt x="5040194" y="4871554"/>
                  <a:pt x="5020638" y="4877992"/>
                </a:cubicBezTo>
                <a:cubicBezTo>
                  <a:pt x="4997151" y="4888353"/>
                  <a:pt x="5034418" y="4931200"/>
                  <a:pt x="5006413" y="4925805"/>
                </a:cubicBezTo>
                <a:cubicBezTo>
                  <a:pt x="5031964" y="4956261"/>
                  <a:pt x="4982840" y="4982633"/>
                  <a:pt x="4971037" y="5009272"/>
                </a:cubicBezTo>
                <a:cubicBezTo>
                  <a:pt x="4973259" y="5034036"/>
                  <a:pt x="4968375" y="5053859"/>
                  <a:pt x="4963105" y="5111369"/>
                </a:cubicBezTo>
                <a:cubicBezTo>
                  <a:pt x="4973224" y="5141336"/>
                  <a:pt x="4937413" y="5161742"/>
                  <a:pt x="4976341" y="5210876"/>
                </a:cubicBezTo>
                <a:cubicBezTo>
                  <a:pt x="4972455" y="5212581"/>
                  <a:pt x="4977054" y="5227501"/>
                  <a:pt x="4980617" y="5269726"/>
                </a:cubicBezTo>
                <a:cubicBezTo>
                  <a:pt x="4984182" y="5311951"/>
                  <a:pt x="4990390" y="5400671"/>
                  <a:pt x="4997733" y="5464225"/>
                </a:cubicBezTo>
                <a:cubicBezTo>
                  <a:pt x="5001765" y="5536542"/>
                  <a:pt x="4990225" y="5517959"/>
                  <a:pt x="5001400" y="5594585"/>
                </a:cubicBezTo>
                <a:cubicBezTo>
                  <a:pt x="4999908" y="5619318"/>
                  <a:pt x="4974042" y="5647975"/>
                  <a:pt x="4983700" y="5667896"/>
                </a:cubicBezTo>
                <a:cubicBezTo>
                  <a:pt x="4976834" y="5696311"/>
                  <a:pt x="4975579" y="5738356"/>
                  <a:pt x="4968506" y="5769225"/>
                </a:cubicBezTo>
                <a:cubicBezTo>
                  <a:pt x="4968926" y="5787258"/>
                  <a:pt x="4969344" y="5805291"/>
                  <a:pt x="4969765" y="5823324"/>
                </a:cubicBezTo>
                <a:cubicBezTo>
                  <a:pt x="4966122" y="5853058"/>
                  <a:pt x="4965608" y="5838948"/>
                  <a:pt x="4966129" y="5862699"/>
                </a:cubicBezTo>
                <a:lnTo>
                  <a:pt x="4970695" y="5906467"/>
                </a:lnTo>
                <a:lnTo>
                  <a:pt x="4991568" y="5939847"/>
                </a:lnTo>
                <a:cubicBezTo>
                  <a:pt x="4998848" y="5955713"/>
                  <a:pt x="4974731" y="5940131"/>
                  <a:pt x="4986815" y="5973994"/>
                </a:cubicBezTo>
                <a:cubicBezTo>
                  <a:pt x="4961187" y="5997051"/>
                  <a:pt x="4983444" y="6032039"/>
                  <a:pt x="4987776" y="6089693"/>
                </a:cubicBezTo>
                <a:lnTo>
                  <a:pt x="4991621" y="6224938"/>
                </a:lnTo>
                <a:cubicBezTo>
                  <a:pt x="4988442" y="6270972"/>
                  <a:pt x="5008962" y="6317522"/>
                  <a:pt x="5017157" y="6370251"/>
                </a:cubicBezTo>
                <a:cubicBezTo>
                  <a:pt x="5025353" y="6422980"/>
                  <a:pt x="5039938" y="6490855"/>
                  <a:pt x="5040797" y="6541313"/>
                </a:cubicBezTo>
                <a:cubicBezTo>
                  <a:pt x="5039898" y="6576319"/>
                  <a:pt x="5031912" y="6591883"/>
                  <a:pt x="5045375" y="6640957"/>
                </a:cubicBezTo>
                <a:cubicBezTo>
                  <a:pt x="5057505" y="6669536"/>
                  <a:pt x="5052276" y="6675394"/>
                  <a:pt x="5058442" y="6705297"/>
                </a:cubicBezTo>
                <a:cubicBezTo>
                  <a:pt x="5057367" y="6727133"/>
                  <a:pt x="5067901" y="6732087"/>
                  <a:pt x="5071125" y="6759582"/>
                </a:cubicBezTo>
                <a:cubicBezTo>
                  <a:pt x="5055614" y="6796071"/>
                  <a:pt x="5051656" y="6769544"/>
                  <a:pt x="5069172" y="6817746"/>
                </a:cubicBezTo>
                <a:cubicBezTo>
                  <a:pt x="5060956" y="6828354"/>
                  <a:pt x="5064525" y="6836369"/>
                  <a:pt x="5072322" y="6843646"/>
                </a:cubicBezTo>
                <a:lnTo>
                  <a:pt x="5091388" y="6857998"/>
                </a:lnTo>
                <a:lnTo>
                  <a:pt x="6096000" y="6857998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E7B689-0DD9-8821-3E35-C7D7C4B2F1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09600"/>
            <a:ext cx="4044351" cy="1330839"/>
          </a:xfrm>
        </p:spPr>
        <p:txBody>
          <a:bodyPr>
            <a:normAutofit/>
          </a:bodyPr>
          <a:lstStyle/>
          <a:p>
            <a:r>
              <a:rPr lang="hr-HR" dirty="0">
                <a:latin typeface="Roboto" panose="02000000000000000000" pitchFamily="2" charset="0"/>
                <a:ea typeface="Roboto" panose="02000000000000000000" pitchFamily="2" charset="0"/>
              </a:rPr>
              <a:t>Funkcionalnost rakete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EAD7FA-02C6-6B08-AD4A-3495FF8EF5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2366" y="2194102"/>
            <a:ext cx="3427001" cy="3908586"/>
          </a:xfrm>
        </p:spPr>
        <p:txBody>
          <a:bodyPr>
            <a:normAutofit/>
          </a:bodyPr>
          <a:lstStyle/>
          <a:p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</a:rPr>
              <a:t>Implementacija ciljnika</a:t>
            </a:r>
          </a:p>
          <a:p>
            <a:pPr lvl="1"/>
            <a:r>
              <a:rPr lang="hr-HR" sz="2000" dirty="0" err="1">
                <a:latin typeface="Roboto" panose="02000000000000000000" pitchFamily="2" charset="0"/>
                <a:ea typeface="Roboto" panose="02000000000000000000" pitchFamily="2" charset="0"/>
              </a:rPr>
              <a:t>RayCast</a:t>
            </a:r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</a:rPr>
              <a:t> – 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z</a:t>
            </a:r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</a:rPr>
              <a:t>raka iz ciljnika koja detektira kolizije s objektima </a:t>
            </a:r>
          </a:p>
          <a:p>
            <a:pPr lvl="1"/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</a:rPr>
              <a:t>Rotacija rakete prema meti</a:t>
            </a:r>
          </a:p>
          <a:p>
            <a:pPr lvl="1"/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</a:rPr>
              <a:t>Ako nema detektirane kolizije</a:t>
            </a:r>
          </a:p>
          <a:p>
            <a:pPr marL="457200" lvl="1" indent="0">
              <a:buNone/>
            </a:pPr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</a:rPr>
              <a:t>   </a:t>
            </a:r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  <a:sym typeface="Wingdings" panose="05000000000000000000" pitchFamily="2" charset="2"/>
              </a:rPr>
              <a:t> ispucavanje rakete</a:t>
            </a:r>
            <a:endParaRPr lang="en-US" sz="2000" dirty="0">
              <a:latin typeface="Roboto" panose="02000000000000000000" pitchFamily="2" charset="0"/>
              <a:ea typeface="Roboto" panose="02000000000000000000" pitchFamily="2" charset="0"/>
              <a:sym typeface="Wingdings" panose="05000000000000000000" pitchFamily="2" charset="2"/>
            </a:endParaRPr>
          </a:p>
          <a:p>
            <a:pPr marL="457200" lvl="1" indent="0">
              <a:buNone/>
            </a:pPr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  <a:sym typeface="Wingdings" panose="05000000000000000000" pitchFamily="2" charset="2"/>
              </a:rPr>
              <a:t> 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  <a:sym typeface="Wingdings" panose="05000000000000000000" pitchFamily="2" charset="2"/>
              </a:rPr>
              <a:t>       </a:t>
            </a:r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  <a:sym typeface="Wingdings" panose="05000000000000000000" pitchFamily="2" charset="2"/>
              </a:rPr>
              <a:t>ravno</a:t>
            </a:r>
            <a:endParaRPr lang="hr-HR" sz="20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B4474B9-68B4-C03E-D6D8-DE1DAEAE33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8332" y="434109"/>
            <a:ext cx="5555468" cy="2819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E678B5B-22CF-2843-CB7D-0E1626D1B0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3549" y="3539767"/>
            <a:ext cx="5555467" cy="2847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3079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131BAD53-4E89-4F62-BBB7-26359763E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62756DA2-40EB-4C6F-B962-5822FFB54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653438" cy="6858000"/>
          </a:xfrm>
          <a:custGeom>
            <a:avLst/>
            <a:gdLst>
              <a:gd name="connsiteX0" fmla="*/ 0 w 6096000"/>
              <a:gd name="connsiteY0" fmla="*/ 0 h 6858000"/>
              <a:gd name="connsiteX1" fmla="*/ 5567517 w 6096000"/>
              <a:gd name="connsiteY1" fmla="*/ 0 h 6858000"/>
              <a:gd name="connsiteX2" fmla="*/ 5566938 w 6096000"/>
              <a:gd name="connsiteY2" fmla="*/ 1705 h 6858000"/>
              <a:gd name="connsiteX3" fmla="*/ 5551594 w 6096000"/>
              <a:gd name="connsiteY3" fmla="*/ 17287 h 6858000"/>
              <a:gd name="connsiteX4" fmla="*/ 5545641 w 6096000"/>
              <a:gd name="connsiteY4" fmla="*/ 130336 h 6858000"/>
              <a:gd name="connsiteX5" fmla="*/ 5538289 w 6096000"/>
              <a:gd name="connsiteY5" fmla="*/ 187093 h 6858000"/>
              <a:gd name="connsiteX6" fmla="*/ 5545790 w 6096000"/>
              <a:gd name="connsiteY6" fmla="*/ 265704 h 6858000"/>
              <a:gd name="connsiteX7" fmla="*/ 5542313 w 6096000"/>
              <a:gd name="connsiteY7" fmla="*/ 354566 h 6858000"/>
              <a:gd name="connsiteX8" fmla="*/ 5524126 w 6096000"/>
              <a:gd name="connsiteY8" fmla="*/ 472000 h 6858000"/>
              <a:gd name="connsiteX9" fmla="*/ 5522170 w 6096000"/>
              <a:gd name="connsiteY9" fmla="*/ 473782 h 6858000"/>
              <a:gd name="connsiteX10" fmla="*/ 5521798 w 6096000"/>
              <a:gd name="connsiteY10" fmla="*/ 491380 h 6858000"/>
              <a:gd name="connsiteX11" fmla="*/ 5536419 w 6096000"/>
              <a:gd name="connsiteY11" fmla="*/ 531675 h 6858000"/>
              <a:gd name="connsiteX12" fmla="*/ 5533435 w 6096000"/>
              <a:gd name="connsiteY12" fmla="*/ 536015 h 6858000"/>
              <a:gd name="connsiteX13" fmla="*/ 5538088 w 6096000"/>
              <a:gd name="connsiteY13" fmla="*/ 572092 h 6858000"/>
              <a:gd name="connsiteX14" fmla="*/ 5536061 w 6096000"/>
              <a:gd name="connsiteY14" fmla="*/ 572511 h 6858000"/>
              <a:gd name="connsiteX15" fmla="*/ 5528218 w 6096000"/>
              <a:gd name="connsiteY15" fmla="*/ 582332 h 6858000"/>
              <a:gd name="connsiteX16" fmla="*/ 5518011 w 6096000"/>
              <a:gd name="connsiteY16" fmla="*/ 601285 h 6858000"/>
              <a:gd name="connsiteX17" fmla="*/ 5473174 w 6096000"/>
              <a:gd name="connsiteY17" fmla="*/ 681608 h 6858000"/>
              <a:gd name="connsiteX18" fmla="*/ 5472963 w 6096000"/>
              <a:gd name="connsiteY18" fmla="*/ 689151 h 6858000"/>
              <a:gd name="connsiteX19" fmla="*/ 5472485 w 6096000"/>
              <a:gd name="connsiteY19" fmla="*/ 689289 h 6858000"/>
              <a:gd name="connsiteX20" fmla="*/ 5471326 w 6096000"/>
              <a:gd name="connsiteY20" fmla="*/ 697222 h 6858000"/>
              <a:gd name="connsiteX21" fmla="*/ 5472164 w 6096000"/>
              <a:gd name="connsiteY21" fmla="*/ 717531 h 6858000"/>
              <a:gd name="connsiteX22" fmla="*/ 5468891 w 6096000"/>
              <a:gd name="connsiteY22" fmla="*/ 722494 h 6858000"/>
              <a:gd name="connsiteX23" fmla="*/ 5463081 w 6096000"/>
              <a:gd name="connsiteY23" fmla="*/ 724368 h 6858000"/>
              <a:gd name="connsiteX24" fmla="*/ 5446981 w 6096000"/>
              <a:gd name="connsiteY24" fmla="*/ 752692 h 6858000"/>
              <a:gd name="connsiteX25" fmla="*/ 5417190 w 6096000"/>
              <a:gd name="connsiteY25" fmla="*/ 816346 h 6858000"/>
              <a:gd name="connsiteX26" fmla="*/ 5388958 w 6096000"/>
              <a:gd name="connsiteY26" fmla="*/ 889417 h 6858000"/>
              <a:gd name="connsiteX27" fmla="*/ 5307044 w 6096000"/>
              <a:gd name="connsiteY27" fmla="*/ 1063288 h 6858000"/>
              <a:gd name="connsiteX28" fmla="*/ 5303837 w 6096000"/>
              <a:gd name="connsiteY28" fmla="*/ 1157176 h 6858000"/>
              <a:gd name="connsiteX29" fmla="*/ 5286494 w 6096000"/>
              <a:gd name="connsiteY29" fmla="*/ 1210776 h 6858000"/>
              <a:gd name="connsiteX30" fmla="*/ 5282463 w 6096000"/>
              <a:gd name="connsiteY30" fmla="*/ 1301993 h 6858000"/>
              <a:gd name="connsiteX31" fmla="*/ 5252235 w 6096000"/>
              <a:gd name="connsiteY31" fmla="*/ 1360879 h 6858000"/>
              <a:gd name="connsiteX32" fmla="*/ 5244497 w 6096000"/>
              <a:gd name="connsiteY32" fmla="*/ 1404045 h 6858000"/>
              <a:gd name="connsiteX33" fmla="*/ 5223823 w 6096000"/>
              <a:gd name="connsiteY33" fmla="*/ 1429568 h 6858000"/>
              <a:gd name="connsiteX34" fmla="*/ 5224851 w 6096000"/>
              <a:gd name="connsiteY34" fmla="*/ 1430305 h 6858000"/>
              <a:gd name="connsiteX35" fmla="*/ 5212394 w 6096000"/>
              <a:gd name="connsiteY35" fmla="*/ 1463304 h 6858000"/>
              <a:gd name="connsiteX36" fmla="*/ 5209958 w 6096000"/>
              <a:gd name="connsiteY36" fmla="*/ 1514846 h 6858000"/>
              <a:gd name="connsiteX37" fmla="*/ 5206417 w 6096000"/>
              <a:gd name="connsiteY37" fmla="*/ 1519731 h 6858000"/>
              <a:gd name="connsiteX38" fmla="*/ 5206640 w 6096000"/>
              <a:gd name="connsiteY38" fmla="*/ 1519929 h 6858000"/>
              <a:gd name="connsiteX39" fmla="*/ 5207632 w 6096000"/>
              <a:gd name="connsiteY39" fmla="*/ 1546022 h 6858000"/>
              <a:gd name="connsiteX40" fmla="*/ 5212030 w 6096000"/>
              <a:gd name="connsiteY40" fmla="*/ 1578752 h 6858000"/>
              <a:gd name="connsiteX41" fmla="*/ 5203533 w 6096000"/>
              <a:gd name="connsiteY41" fmla="*/ 1647555 h 6858000"/>
              <a:gd name="connsiteX42" fmla="*/ 5190877 w 6096000"/>
              <a:gd name="connsiteY42" fmla="*/ 1715685 h 6858000"/>
              <a:gd name="connsiteX43" fmla="*/ 5184235 w 6096000"/>
              <a:gd name="connsiteY43" fmla="*/ 1740358 h 6858000"/>
              <a:gd name="connsiteX44" fmla="*/ 5181475 w 6096000"/>
              <a:gd name="connsiteY44" fmla="*/ 1784314 h 6858000"/>
              <a:gd name="connsiteX45" fmla="*/ 5185845 w 6096000"/>
              <a:gd name="connsiteY45" fmla="*/ 1804434 h 6858000"/>
              <a:gd name="connsiteX46" fmla="*/ 5185068 w 6096000"/>
              <a:gd name="connsiteY46" fmla="*/ 1805316 h 6858000"/>
              <a:gd name="connsiteX47" fmla="*/ 5188593 w 6096000"/>
              <a:gd name="connsiteY47" fmla="*/ 1807109 h 6858000"/>
              <a:gd name="connsiteX48" fmla="*/ 5185920 w 6096000"/>
              <a:gd name="connsiteY48" fmla="*/ 1821003 h 6858000"/>
              <a:gd name="connsiteX49" fmla="*/ 5183543 w 6096000"/>
              <a:gd name="connsiteY49" fmla="*/ 1824832 h 6858000"/>
              <a:gd name="connsiteX50" fmla="*/ 5182235 w 6096000"/>
              <a:gd name="connsiteY50" fmla="*/ 1830429 h 6858000"/>
              <a:gd name="connsiteX51" fmla="*/ 5182525 w 6096000"/>
              <a:gd name="connsiteY51" fmla="*/ 1830569 h 6858000"/>
              <a:gd name="connsiteX52" fmla="*/ 5180663 w 6096000"/>
              <a:gd name="connsiteY52" fmla="*/ 1835810 h 6858000"/>
              <a:gd name="connsiteX53" fmla="*/ 5167452 w 6096000"/>
              <a:gd name="connsiteY53" fmla="*/ 1861483 h 6858000"/>
              <a:gd name="connsiteX54" fmla="*/ 5174266 w 6096000"/>
              <a:gd name="connsiteY54" fmla="*/ 1892417 h 6858000"/>
              <a:gd name="connsiteX55" fmla="*/ 5189262 w 6096000"/>
              <a:gd name="connsiteY55" fmla="*/ 1895114 h 6858000"/>
              <a:gd name="connsiteX56" fmla="*/ 5187100 w 6096000"/>
              <a:gd name="connsiteY56" fmla="*/ 1899379 h 6858000"/>
              <a:gd name="connsiteX57" fmla="*/ 5180471 w 6096000"/>
              <a:gd name="connsiteY57" fmla="*/ 1907867 h 6858000"/>
              <a:gd name="connsiteX58" fmla="*/ 5181361 w 6096000"/>
              <a:gd name="connsiteY58" fmla="*/ 1910265 h 6858000"/>
              <a:gd name="connsiteX59" fmla="*/ 5178268 w 6096000"/>
              <a:gd name="connsiteY59" fmla="*/ 1935584 h 6858000"/>
              <a:gd name="connsiteX60" fmla="*/ 5183619 w 6096000"/>
              <a:gd name="connsiteY60" fmla="*/ 1942021 h 6858000"/>
              <a:gd name="connsiteX61" fmla="*/ 5184480 w 6096000"/>
              <a:gd name="connsiteY61" fmla="*/ 1945112 h 6858000"/>
              <a:gd name="connsiteX62" fmla="*/ 5172776 w 6096000"/>
              <a:gd name="connsiteY62" fmla="*/ 1961162 h 6858000"/>
              <a:gd name="connsiteX63" fmla="*/ 5168513 w 6096000"/>
              <a:gd name="connsiteY63" fmla="*/ 1969445 h 6858000"/>
              <a:gd name="connsiteX64" fmla="*/ 5126597 w 6096000"/>
              <a:gd name="connsiteY64" fmla="*/ 2024270 h 6858000"/>
              <a:gd name="connsiteX65" fmla="*/ 5119528 w 6096000"/>
              <a:gd name="connsiteY65" fmla="*/ 2107942 h 6858000"/>
              <a:gd name="connsiteX66" fmla="*/ 5110356 w 6096000"/>
              <a:gd name="connsiteY66" fmla="*/ 2193455 h 6858000"/>
              <a:gd name="connsiteX67" fmla="*/ 5104992 w 6096000"/>
              <a:gd name="connsiteY67" fmla="*/ 2260088 h 6858000"/>
              <a:gd name="connsiteX68" fmla="*/ 5059439 w 6096000"/>
              <a:gd name="connsiteY68" fmla="*/ 2335735 h 6858000"/>
              <a:gd name="connsiteX69" fmla="*/ 5022061 w 6096000"/>
              <a:gd name="connsiteY69" fmla="*/ 2408995 h 6858000"/>
              <a:gd name="connsiteX70" fmla="*/ 5022253 w 6096000"/>
              <a:gd name="connsiteY70" fmla="*/ 2445869 h 6858000"/>
              <a:gd name="connsiteX71" fmla="*/ 5011426 w 6096000"/>
              <a:gd name="connsiteY71" fmla="*/ 2496499 h 6858000"/>
              <a:gd name="connsiteX72" fmla="*/ 4994224 w 6096000"/>
              <a:gd name="connsiteY72" fmla="*/ 2549900 h 6858000"/>
              <a:gd name="connsiteX73" fmla="*/ 4995245 w 6096000"/>
              <a:gd name="connsiteY73" fmla="*/ 2596456 h 6858000"/>
              <a:gd name="connsiteX74" fmla="*/ 4988570 w 6096000"/>
              <a:gd name="connsiteY74" fmla="*/ 2606088 h 6858000"/>
              <a:gd name="connsiteX75" fmla="*/ 4988371 w 6096000"/>
              <a:gd name="connsiteY75" fmla="*/ 2635351 h 6858000"/>
              <a:gd name="connsiteX76" fmla="*/ 4983212 w 6096000"/>
              <a:gd name="connsiteY76" fmla="*/ 2665666 h 6858000"/>
              <a:gd name="connsiteX77" fmla="*/ 4968234 w 6096000"/>
              <a:gd name="connsiteY77" fmla="*/ 2715895 h 6858000"/>
              <a:gd name="connsiteX78" fmla="*/ 4975888 w 6096000"/>
              <a:gd name="connsiteY78" fmla="*/ 2725052 h 6858000"/>
              <a:gd name="connsiteX79" fmla="*/ 4980195 w 6096000"/>
              <a:gd name="connsiteY79" fmla="*/ 2726489 h 6858000"/>
              <a:gd name="connsiteX80" fmla="*/ 4976218 w 6096000"/>
              <a:gd name="connsiteY80" fmla="*/ 2740278 h 6858000"/>
              <a:gd name="connsiteX81" fmla="*/ 4980571 w 6096000"/>
              <a:gd name="connsiteY81" fmla="*/ 2751112 h 6858000"/>
              <a:gd name="connsiteX82" fmla="*/ 4973893 w 6096000"/>
              <a:gd name="connsiteY82" fmla="*/ 2760208 h 6858000"/>
              <a:gd name="connsiteX83" fmla="*/ 4979005 w 6096000"/>
              <a:gd name="connsiteY83" fmla="*/ 2790136 h 6858000"/>
              <a:gd name="connsiteX84" fmla="*/ 4986137 w 6096000"/>
              <a:gd name="connsiteY84" fmla="*/ 2804183 h 6858000"/>
              <a:gd name="connsiteX85" fmla="*/ 4986175 w 6096000"/>
              <a:gd name="connsiteY85" fmla="*/ 2825860 h 6858000"/>
              <a:gd name="connsiteX86" fmla="*/ 4993936 w 6096000"/>
              <a:gd name="connsiteY86" fmla="*/ 2911749 h 6858000"/>
              <a:gd name="connsiteX87" fmla="*/ 4992563 w 6096000"/>
              <a:gd name="connsiteY87" fmla="*/ 2977278 h 6858000"/>
              <a:gd name="connsiteX88" fmla="*/ 4980516 w 6096000"/>
              <a:gd name="connsiteY88" fmla="*/ 2991092 h 6858000"/>
              <a:gd name="connsiteX89" fmla="*/ 4992801 w 6096000"/>
              <a:gd name="connsiteY89" fmla="*/ 3020247 h 6858000"/>
              <a:gd name="connsiteX90" fmla="*/ 5014805 w 6096000"/>
              <a:gd name="connsiteY90" fmla="*/ 3065434 h 6858000"/>
              <a:gd name="connsiteX91" fmla="*/ 5002733 w 6096000"/>
              <a:gd name="connsiteY91" fmla="*/ 3103777 h 6858000"/>
              <a:gd name="connsiteX92" fmla="*/ 5002941 w 6096000"/>
              <a:gd name="connsiteY92" fmla="*/ 3151828 h 6858000"/>
              <a:gd name="connsiteX93" fmla="*/ 5002883 w 6096000"/>
              <a:gd name="connsiteY93" fmla="*/ 3180546 h 6858000"/>
              <a:gd name="connsiteX94" fmla="*/ 5016711 w 6096000"/>
              <a:gd name="connsiteY94" fmla="*/ 3258677 h 6858000"/>
              <a:gd name="connsiteX95" fmla="*/ 5017918 w 6096000"/>
              <a:gd name="connsiteY95" fmla="*/ 3262610 h 6858000"/>
              <a:gd name="connsiteX96" fmla="*/ 5011672 w 6096000"/>
              <a:gd name="connsiteY96" fmla="*/ 3277179 h 6858000"/>
              <a:gd name="connsiteX97" fmla="*/ 5009344 w 6096000"/>
              <a:gd name="connsiteY97" fmla="*/ 3278130 h 6858000"/>
              <a:gd name="connsiteX98" fmla="*/ 5026770 w 6096000"/>
              <a:gd name="connsiteY98" fmla="*/ 3325671 h 6858000"/>
              <a:gd name="connsiteX99" fmla="*/ 5024571 w 6096000"/>
              <a:gd name="connsiteY99" fmla="*/ 3332072 h 6858000"/>
              <a:gd name="connsiteX100" fmla="*/ 5041705 w 6096000"/>
              <a:gd name="connsiteY100" fmla="*/ 3362948 h 6858000"/>
              <a:gd name="connsiteX101" fmla="*/ 5047477 w 6096000"/>
              <a:gd name="connsiteY101" fmla="*/ 3378959 h 6858000"/>
              <a:gd name="connsiteX102" fmla="*/ 5060758 w 6096000"/>
              <a:gd name="connsiteY102" fmla="*/ 3407057 h 6858000"/>
              <a:gd name="connsiteX103" fmla="*/ 5058968 w 6096000"/>
              <a:gd name="connsiteY103" fmla="*/ 3409825 h 6858000"/>
              <a:gd name="connsiteX104" fmla="*/ 5062667 w 6096000"/>
              <a:gd name="connsiteY104" fmla="*/ 3415218 h 6858000"/>
              <a:gd name="connsiteX105" fmla="*/ 5060928 w 6096000"/>
              <a:gd name="connsiteY105" fmla="*/ 3419880 h 6858000"/>
              <a:gd name="connsiteX106" fmla="*/ 5062923 w 6096000"/>
              <a:gd name="connsiteY106" fmla="*/ 3424545 h 6858000"/>
              <a:gd name="connsiteX107" fmla="*/ 5064623 w 6096000"/>
              <a:gd name="connsiteY107" fmla="*/ 3476412 h 6858000"/>
              <a:gd name="connsiteX108" fmla="*/ 5069684 w 6096000"/>
              <a:gd name="connsiteY108" fmla="*/ 3486850 h 6858000"/>
              <a:gd name="connsiteX109" fmla="*/ 5063339 w 6096000"/>
              <a:gd name="connsiteY109" fmla="*/ 3496391 h 6858000"/>
              <a:gd name="connsiteX110" fmla="*/ 5070139 w 6096000"/>
              <a:gd name="connsiteY110" fmla="*/ 3531201 h 6858000"/>
              <a:gd name="connsiteX111" fmla="*/ 5079896 w 6096000"/>
              <a:gd name="connsiteY111" fmla="*/ 3542019 h 6858000"/>
              <a:gd name="connsiteX112" fmla="*/ 5087540 w 6096000"/>
              <a:gd name="connsiteY112" fmla="*/ 3552249 h 6858000"/>
              <a:gd name="connsiteX113" fmla="*/ 5087902 w 6096000"/>
              <a:gd name="connsiteY113" fmla="*/ 3553678 h 6858000"/>
              <a:gd name="connsiteX114" fmla="*/ 5091509 w 6096000"/>
              <a:gd name="connsiteY114" fmla="*/ 3568021 h 6858000"/>
              <a:gd name="connsiteX115" fmla="*/ 5091934 w 6096000"/>
              <a:gd name="connsiteY115" fmla="*/ 3569719 h 6858000"/>
              <a:gd name="connsiteX116" fmla="*/ 5089362 w 6096000"/>
              <a:gd name="connsiteY116" fmla="*/ 3586412 h 6858000"/>
              <a:gd name="connsiteX117" fmla="*/ 5092358 w 6096000"/>
              <a:gd name="connsiteY117" fmla="*/ 3597336 h 6858000"/>
              <a:gd name="connsiteX118" fmla="*/ 5084254 w 6096000"/>
              <a:gd name="connsiteY118" fmla="*/ 3606007 h 6858000"/>
              <a:gd name="connsiteX119" fmla="*/ 5084281 w 6096000"/>
              <a:gd name="connsiteY119" fmla="*/ 3641228 h 6858000"/>
              <a:gd name="connsiteX120" fmla="*/ 5091848 w 6096000"/>
              <a:gd name="connsiteY120" fmla="*/ 3653088 h 6858000"/>
              <a:gd name="connsiteX121" fmla="*/ 5097436 w 6096000"/>
              <a:gd name="connsiteY121" fmla="*/ 3664114 h 6858000"/>
              <a:gd name="connsiteX122" fmla="*/ 5097518 w 6096000"/>
              <a:gd name="connsiteY122" fmla="*/ 3665569 h 6858000"/>
              <a:gd name="connsiteX123" fmla="*/ 5099829 w 6096000"/>
              <a:gd name="connsiteY123" fmla="*/ 3707357 h 6858000"/>
              <a:gd name="connsiteX124" fmla="*/ 5114696 w 6096000"/>
              <a:gd name="connsiteY124" fmla="*/ 3778166 h 6858000"/>
              <a:gd name="connsiteX125" fmla="*/ 5135379 w 6096000"/>
              <a:gd name="connsiteY125" fmla="*/ 3878222 h 6858000"/>
              <a:gd name="connsiteX126" fmla="*/ 5130138 w 6096000"/>
              <a:gd name="connsiteY126" fmla="*/ 4048117 h 6858000"/>
              <a:gd name="connsiteX127" fmla="*/ 5090040 w 6096000"/>
              <a:gd name="connsiteY127" fmla="*/ 4219510 h 6858000"/>
              <a:gd name="connsiteX128" fmla="*/ 5092812 w 6096000"/>
              <a:gd name="connsiteY128" fmla="*/ 4411258 h 6858000"/>
              <a:gd name="connsiteX129" fmla="*/ 5084599 w 6096000"/>
              <a:gd name="connsiteY129" fmla="*/ 4488531 h 6858000"/>
              <a:gd name="connsiteX130" fmla="*/ 5084072 w 6096000"/>
              <a:gd name="connsiteY130" fmla="*/ 4539168 h 6858000"/>
              <a:gd name="connsiteX131" fmla="*/ 5068936 w 6096000"/>
              <a:gd name="connsiteY131" fmla="*/ 4625153 h 6858000"/>
              <a:gd name="connsiteX132" fmla="*/ 5059114 w 6096000"/>
              <a:gd name="connsiteY132" fmla="*/ 4733115 h 6858000"/>
              <a:gd name="connsiteX133" fmla="*/ 5037209 w 6096000"/>
              <a:gd name="connsiteY133" fmla="*/ 4844323 h 6858000"/>
              <a:gd name="connsiteX134" fmla="*/ 5020638 w 6096000"/>
              <a:gd name="connsiteY134" fmla="*/ 4877992 h 6858000"/>
              <a:gd name="connsiteX135" fmla="*/ 5006413 w 6096000"/>
              <a:gd name="connsiteY135" fmla="*/ 4925805 h 6858000"/>
              <a:gd name="connsiteX136" fmla="*/ 4971037 w 6096000"/>
              <a:gd name="connsiteY136" fmla="*/ 5009272 h 6858000"/>
              <a:gd name="connsiteX137" fmla="*/ 4963105 w 6096000"/>
              <a:gd name="connsiteY137" fmla="*/ 5111369 h 6858000"/>
              <a:gd name="connsiteX138" fmla="*/ 4976341 w 6096000"/>
              <a:gd name="connsiteY138" fmla="*/ 5210876 h 6858000"/>
              <a:gd name="connsiteX139" fmla="*/ 4980617 w 6096000"/>
              <a:gd name="connsiteY139" fmla="*/ 5269726 h 6858000"/>
              <a:gd name="connsiteX140" fmla="*/ 4997733 w 6096000"/>
              <a:gd name="connsiteY140" fmla="*/ 5464225 h 6858000"/>
              <a:gd name="connsiteX141" fmla="*/ 5001400 w 6096000"/>
              <a:gd name="connsiteY141" fmla="*/ 5594585 h 6858000"/>
              <a:gd name="connsiteX142" fmla="*/ 4983700 w 6096000"/>
              <a:gd name="connsiteY142" fmla="*/ 5667896 h 6858000"/>
              <a:gd name="connsiteX143" fmla="*/ 4968506 w 6096000"/>
              <a:gd name="connsiteY143" fmla="*/ 5769225 h 6858000"/>
              <a:gd name="connsiteX144" fmla="*/ 4969765 w 6096000"/>
              <a:gd name="connsiteY144" fmla="*/ 5823324 h 6858000"/>
              <a:gd name="connsiteX145" fmla="*/ 4966129 w 6096000"/>
              <a:gd name="connsiteY145" fmla="*/ 5862699 h 6858000"/>
              <a:gd name="connsiteX146" fmla="*/ 4970695 w 6096000"/>
              <a:gd name="connsiteY146" fmla="*/ 5906467 h 6858000"/>
              <a:gd name="connsiteX147" fmla="*/ 4991568 w 6096000"/>
              <a:gd name="connsiteY147" fmla="*/ 5939847 h 6858000"/>
              <a:gd name="connsiteX148" fmla="*/ 4986815 w 6096000"/>
              <a:gd name="connsiteY148" fmla="*/ 5973994 h 6858000"/>
              <a:gd name="connsiteX149" fmla="*/ 4987776 w 6096000"/>
              <a:gd name="connsiteY149" fmla="*/ 6089693 h 6858000"/>
              <a:gd name="connsiteX150" fmla="*/ 4991621 w 6096000"/>
              <a:gd name="connsiteY150" fmla="*/ 6224938 h 6858000"/>
              <a:gd name="connsiteX151" fmla="*/ 5017157 w 6096000"/>
              <a:gd name="connsiteY151" fmla="*/ 6370251 h 6858000"/>
              <a:gd name="connsiteX152" fmla="*/ 5040797 w 6096000"/>
              <a:gd name="connsiteY152" fmla="*/ 6541313 h 6858000"/>
              <a:gd name="connsiteX153" fmla="*/ 5045375 w 6096000"/>
              <a:gd name="connsiteY153" fmla="*/ 6640957 h 6858000"/>
              <a:gd name="connsiteX154" fmla="*/ 5058442 w 6096000"/>
              <a:gd name="connsiteY154" fmla="*/ 6705297 h 6858000"/>
              <a:gd name="connsiteX155" fmla="*/ 5071125 w 6096000"/>
              <a:gd name="connsiteY155" fmla="*/ 6759582 h 6858000"/>
              <a:gd name="connsiteX156" fmla="*/ 5069172 w 6096000"/>
              <a:gd name="connsiteY156" fmla="*/ 6817746 h 6858000"/>
              <a:gd name="connsiteX157" fmla="*/ 5072322 w 6096000"/>
              <a:gd name="connsiteY157" fmla="*/ 6843646 h 6858000"/>
              <a:gd name="connsiteX158" fmla="*/ 5091388 w 6096000"/>
              <a:gd name="connsiteY158" fmla="*/ 6857998 h 6858000"/>
              <a:gd name="connsiteX159" fmla="*/ 6096000 w 6096000"/>
              <a:gd name="connsiteY159" fmla="*/ 6857998 h 6858000"/>
              <a:gd name="connsiteX160" fmla="*/ 6096000 w 6096000"/>
              <a:gd name="connsiteY160" fmla="*/ 6858000 h 6858000"/>
              <a:gd name="connsiteX161" fmla="*/ 0 w 6096000"/>
              <a:gd name="connsiteY16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5567517" y="0"/>
                </a:lnTo>
                <a:lnTo>
                  <a:pt x="5566938" y="1705"/>
                </a:lnTo>
                <a:cubicBezTo>
                  <a:pt x="5563126" y="8440"/>
                  <a:pt x="5558112" y="13784"/>
                  <a:pt x="5551594" y="17287"/>
                </a:cubicBezTo>
                <a:cubicBezTo>
                  <a:pt x="5562364" y="82036"/>
                  <a:pt x="5510349" y="69804"/>
                  <a:pt x="5545641" y="130336"/>
                </a:cubicBezTo>
                <a:cubicBezTo>
                  <a:pt x="5526953" y="117589"/>
                  <a:pt x="5536978" y="162458"/>
                  <a:pt x="5538289" y="187093"/>
                </a:cubicBezTo>
                <a:cubicBezTo>
                  <a:pt x="5536205" y="226511"/>
                  <a:pt x="5545722" y="205530"/>
                  <a:pt x="5545790" y="265704"/>
                </a:cubicBezTo>
                <a:cubicBezTo>
                  <a:pt x="5542296" y="317533"/>
                  <a:pt x="5543813" y="325288"/>
                  <a:pt x="5542313" y="354566"/>
                </a:cubicBezTo>
                <a:lnTo>
                  <a:pt x="5524126" y="472000"/>
                </a:lnTo>
                <a:lnTo>
                  <a:pt x="5522170" y="473782"/>
                </a:lnTo>
                <a:cubicBezTo>
                  <a:pt x="5517847" y="482008"/>
                  <a:pt x="5518682" y="487340"/>
                  <a:pt x="5521798" y="491380"/>
                </a:cubicBezTo>
                <a:lnTo>
                  <a:pt x="5536419" y="531675"/>
                </a:lnTo>
                <a:lnTo>
                  <a:pt x="5533435" y="536015"/>
                </a:lnTo>
                <a:lnTo>
                  <a:pt x="5538088" y="572092"/>
                </a:lnTo>
                <a:lnTo>
                  <a:pt x="5536061" y="572511"/>
                </a:lnTo>
                <a:cubicBezTo>
                  <a:pt x="5531611" y="574271"/>
                  <a:pt x="5528529" y="577121"/>
                  <a:pt x="5528218" y="582332"/>
                </a:cubicBezTo>
                <a:cubicBezTo>
                  <a:pt x="5498002" y="573171"/>
                  <a:pt x="5516262" y="585107"/>
                  <a:pt x="5518011" y="601285"/>
                </a:cubicBezTo>
                <a:cubicBezTo>
                  <a:pt x="5508838" y="617831"/>
                  <a:pt x="5480684" y="666964"/>
                  <a:pt x="5473174" y="681608"/>
                </a:cubicBezTo>
                <a:cubicBezTo>
                  <a:pt x="5473102" y="684122"/>
                  <a:pt x="5473033" y="686637"/>
                  <a:pt x="5472963" y="689151"/>
                </a:cubicBezTo>
                <a:lnTo>
                  <a:pt x="5472485" y="689289"/>
                </a:lnTo>
                <a:cubicBezTo>
                  <a:pt x="5471434" y="690905"/>
                  <a:pt x="5470986" y="693376"/>
                  <a:pt x="5471326" y="697222"/>
                </a:cubicBezTo>
                <a:cubicBezTo>
                  <a:pt x="5471606" y="703992"/>
                  <a:pt x="5471884" y="710761"/>
                  <a:pt x="5472164" y="717531"/>
                </a:cubicBezTo>
                <a:lnTo>
                  <a:pt x="5468891" y="722494"/>
                </a:lnTo>
                <a:lnTo>
                  <a:pt x="5463081" y="724368"/>
                </a:lnTo>
                <a:lnTo>
                  <a:pt x="5446981" y="752692"/>
                </a:lnTo>
                <a:cubicBezTo>
                  <a:pt x="5454691" y="764380"/>
                  <a:pt x="5422719" y="808083"/>
                  <a:pt x="5417190" y="816346"/>
                </a:cubicBezTo>
                <a:lnTo>
                  <a:pt x="5388958" y="889417"/>
                </a:lnTo>
                <a:cubicBezTo>
                  <a:pt x="5320491" y="969963"/>
                  <a:pt x="5321907" y="1005331"/>
                  <a:pt x="5307044" y="1063288"/>
                </a:cubicBezTo>
                <a:cubicBezTo>
                  <a:pt x="5313332" y="1111028"/>
                  <a:pt x="5317096" y="1110140"/>
                  <a:pt x="5303837" y="1157176"/>
                </a:cubicBezTo>
                <a:cubicBezTo>
                  <a:pt x="5301103" y="1192124"/>
                  <a:pt x="5301884" y="1197232"/>
                  <a:pt x="5286494" y="1210776"/>
                </a:cubicBezTo>
                <a:lnTo>
                  <a:pt x="5282463" y="1301993"/>
                </a:lnTo>
                <a:lnTo>
                  <a:pt x="5252235" y="1360879"/>
                </a:lnTo>
                <a:lnTo>
                  <a:pt x="5244497" y="1404045"/>
                </a:lnTo>
                <a:lnTo>
                  <a:pt x="5223823" y="1429568"/>
                </a:lnTo>
                <a:lnTo>
                  <a:pt x="5224851" y="1430305"/>
                </a:lnTo>
                <a:cubicBezTo>
                  <a:pt x="5226697" y="1432466"/>
                  <a:pt x="5214738" y="1459891"/>
                  <a:pt x="5212394" y="1463304"/>
                </a:cubicBezTo>
                <a:cubicBezTo>
                  <a:pt x="5209912" y="1477394"/>
                  <a:pt x="5213027" y="1501295"/>
                  <a:pt x="5209958" y="1514846"/>
                </a:cubicBezTo>
                <a:lnTo>
                  <a:pt x="5206417" y="1519731"/>
                </a:lnTo>
                <a:lnTo>
                  <a:pt x="5206640" y="1519929"/>
                </a:lnTo>
                <a:cubicBezTo>
                  <a:pt x="5206490" y="1521210"/>
                  <a:pt x="5209710" y="1543635"/>
                  <a:pt x="5207632" y="1546022"/>
                </a:cubicBezTo>
                <a:lnTo>
                  <a:pt x="5212030" y="1578752"/>
                </a:lnTo>
                <a:cubicBezTo>
                  <a:pt x="5206147" y="1605585"/>
                  <a:pt x="5226381" y="1622803"/>
                  <a:pt x="5203533" y="1647555"/>
                </a:cubicBezTo>
                <a:cubicBezTo>
                  <a:pt x="5198128" y="1672675"/>
                  <a:pt x="5203213" y="1694404"/>
                  <a:pt x="5190877" y="1715685"/>
                </a:cubicBezTo>
                <a:cubicBezTo>
                  <a:pt x="5196815" y="1724301"/>
                  <a:pt x="5198098" y="1732435"/>
                  <a:pt x="5184235" y="1740358"/>
                </a:cubicBezTo>
                <a:cubicBezTo>
                  <a:pt x="5182625" y="1763793"/>
                  <a:pt x="5198368" y="1769422"/>
                  <a:pt x="5181475" y="1784314"/>
                </a:cubicBezTo>
                <a:cubicBezTo>
                  <a:pt x="5205987" y="1797417"/>
                  <a:pt x="5195246" y="1798221"/>
                  <a:pt x="5185845" y="1804434"/>
                </a:cubicBezTo>
                <a:lnTo>
                  <a:pt x="5185068" y="1805316"/>
                </a:lnTo>
                <a:lnTo>
                  <a:pt x="5188593" y="1807109"/>
                </a:lnTo>
                <a:lnTo>
                  <a:pt x="5185920" y="1821003"/>
                </a:lnTo>
                <a:lnTo>
                  <a:pt x="5183543" y="1824832"/>
                </a:lnTo>
                <a:cubicBezTo>
                  <a:pt x="5182284" y="1827468"/>
                  <a:pt x="5181937" y="1829219"/>
                  <a:pt x="5182235" y="1830429"/>
                </a:cubicBezTo>
                <a:lnTo>
                  <a:pt x="5182525" y="1830569"/>
                </a:lnTo>
                <a:lnTo>
                  <a:pt x="5180663" y="1835810"/>
                </a:lnTo>
                <a:cubicBezTo>
                  <a:pt x="5176779" y="1844665"/>
                  <a:pt x="5172297" y="1853278"/>
                  <a:pt x="5167452" y="1861483"/>
                </a:cubicBezTo>
                <a:cubicBezTo>
                  <a:pt x="5179827" y="1866643"/>
                  <a:pt x="5166788" y="1884999"/>
                  <a:pt x="5174266" y="1892417"/>
                </a:cubicBezTo>
                <a:lnTo>
                  <a:pt x="5189262" y="1895114"/>
                </a:lnTo>
                <a:lnTo>
                  <a:pt x="5187100" y="1899379"/>
                </a:lnTo>
                <a:lnTo>
                  <a:pt x="5180471" y="1907867"/>
                </a:lnTo>
                <a:cubicBezTo>
                  <a:pt x="5179609" y="1909162"/>
                  <a:pt x="5179647" y="1909994"/>
                  <a:pt x="5181361" y="1910265"/>
                </a:cubicBezTo>
                <a:cubicBezTo>
                  <a:pt x="5180995" y="1914884"/>
                  <a:pt x="5177893" y="1930292"/>
                  <a:pt x="5178268" y="1935584"/>
                </a:cubicBezTo>
                <a:lnTo>
                  <a:pt x="5183619" y="1942021"/>
                </a:lnTo>
                <a:lnTo>
                  <a:pt x="5184480" y="1945112"/>
                </a:lnTo>
                <a:lnTo>
                  <a:pt x="5172776" y="1961162"/>
                </a:lnTo>
                <a:lnTo>
                  <a:pt x="5168513" y="1969445"/>
                </a:lnTo>
                <a:lnTo>
                  <a:pt x="5126597" y="2024270"/>
                </a:lnTo>
                <a:lnTo>
                  <a:pt x="5119528" y="2107942"/>
                </a:lnTo>
                <a:cubicBezTo>
                  <a:pt x="5089290" y="2138038"/>
                  <a:pt x="5110415" y="2159228"/>
                  <a:pt x="5110356" y="2193455"/>
                </a:cubicBezTo>
                <a:cubicBezTo>
                  <a:pt x="5101302" y="2220953"/>
                  <a:pt x="5110381" y="2224200"/>
                  <a:pt x="5104992" y="2260088"/>
                </a:cubicBezTo>
                <a:cubicBezTo>
                  <a:pt x="5096504" y="2291744"/>
                  <a:pt x="5078225" y="2299003"/>
                  <a:pt x="5059439" y="2335735"/>
                </a:cubicBezTo>
                <a:cubicBezTo>
                  <a:pt x="5029465" y="2329020"/>
                  <a:pt x="5058046" y="2407546"/>
                  <a:pt x="5022061" y="2408995"/>
                </a:cubicBezTo>
                <a:cubicBezTo>
                  <a:pt x="5023289" y="2413465"/>
                  <a:pt x="5019654" y="2441580"/>
                  <a:pt x="5022253" y="2445869"/>
                </a:cubicBezTo>
                <a:cubicBezTo>
                  <a:pt x="5022440" y="2449625"/>
                  <a:pt x="5011241" y="2492743"/>
                  <a:pt x="5011426" y="2496499"/>
                </a:cubicBezTo>
                <a:lnTo>
                  <a:pt x="4994224" y="2549900"/>
                </a:lnTo>
                <a:cubicBezTo>
                  <a:pt x="4992353" y="2564757"/>
                  <a:pt x="4998952" y="2582253"/>
                  <a:pt x="4995245" y="2596456"/>
                </a:cubicBezTo>
                <a:lnTo>
                  <a:pt x="4988570" y="2606088"/>
                </a:lnTo>
                <a:cubicBezTo>
                  <a:pt x="4988504" y="2615842"/>
                  <a:pt x="4988436" y="2625597"/>
                  <a:pt x="4988371" y="2635351"/>
                </a:cubicBezTo>
                <a:lnTo>
                  <a:pt x="4983212" y="2665666"/>
                </a:lnTo>
                <a:lnTo>
                  <a:pt x="4968234" y="2715895"/>
                </a:lnTo>
                <a:lnTo>
                  <a:pt x="4975888" y="2725052"/>
                </a:lnTo>
                <a:lnTo>
                  <a:pt x="4980195" y="2726489"/>
                </a:lnTo>
                <a:lnTo>
                  <a:pt x="4976218" y="2740278"/>
                </a:lnTo>
                <a:lnTo>
                  <a:pt x="4980571" y="2751112"/>
                </a:lnTo>
                <a:lnTo>
                  <a:pt x="4973893" y="2760208"/>
                </a:lnTo>
                <a:lnTo>
                  <a:pt x="4979005" y="2790136"/>
                </a:lnTo>
                <a:lnTo>
                  <a:pt x="4986137" y="2804183"/>
                </a:lnTo>
                <a:cubicBezTo>
                  <a:pt x="4986150" y="2811409"/>
                  <a:pt x="4986162" y="2818634"/>
                  <a:pt x="4986175" y="2825860"/>
                </a:cubicBezTo>
                <a:cubicBezTo>
                  <a:pt x="4987474" y="2843788"/>
                  <a:pt x="4992871" y="2886513"/>
                  <a:pt x="4993936" y="2911749"/>
                </a:cubicBezTo>
                <a:cubicBezTo>
                  <a:pt x="4993313" y="2946689"/>
                  <a:pt x="4980300" y="2954448"/>
                  <a:pt x="4992563" y="2977278"/>
                </a:cubicBezTo>
                <a:cubicBezTo>
                  <a:pt x="4985688" y="2983455"/>
                  <a:pt x="4982051" y="2987749"/>
                  <a:pt x="4980516" y="2991092"/>
                </a:cubicBezTo>
                <a:cubicBezTo>
                  <a:pt x="4975910" y="3001119"/>
                  <a:pt x="4990216" y="3002537"/>
                  <a:pt x="4992801" y="3020247"/>
                </a:cubicBezTo>
                <a:cubicBezTo>
                  <a:pt x="4998517" y="3032637"/>
                  <a:pt x="5013148" y="3051512"/>
                  <a:pt x="5014805" y="3065434"/>
                </a:cubicBezTo>
                <a:cubicBezTo>
                  <a:pt x="4998836" y="3057428"/>
                  <a:pt x="5016840" y="3105196"/>
                  <a:pt x="5002733" y="3103777"/>
                </a:cubicBezTo>
                <a:cubicBezTo>
                  <a:pt x="5022381" y="3124610"/>
                  <a:pt x="4997365" y="3128169"/>
                  <a:pt x="5002941" y="3151828"/>
                </a:cubicBezTo>
                <a:cubicBezTo>
                  <a:pt x="5010264" y="3163902"/>
                  <a:pt x="5011356" y="3171780"/>
                  <a:pt x="5002883" y="3180546"/>
                </a:cubicBezTo>
                <a:cubicBezTo>
                  <a:pt x="5038586" y="3236545"/>
                  <a:pt x="5003723" y="3210316"/>
                  <a:pt x="5016711" y="3258677"/>
                </a:cubicBezTo>
                <a:lnTo>
                  <a:pt x="5017918" y="3262610"/>
                </a:lnTo>
                <a:lnTo>
                  <a:pt x="5011672" y="3277179"/>
                </a:lnTo>
                <a:lnTo>
                  <a:pt x="5009344" y="3278130"/>
                </a:lnTo>
                <a:lnTo>
                  <a:pt x="5026770" y="3325671"/>
                </a:lnTo>
                <a:lnTo>
                  <a:pt x="5024571" y="3332072"/>
                </a:lnTo>
                <a:lnTo>
                  <a:pt x="5041705" y="3362948"/>
                </a:lnTo>
                <a:lnTo>
                  <a:pt x="5047477" y="3378959"/>
                </a:lnTo>
                <a:lnTo>
                  <a:pt x="5060758" y="3407057"/>
                </a:lnTo>
                <a:lnTo>
                  <a:pt x="5058968" y="3409825"/>
                </a:lnTo>
                <a:lnTo>
                  <a:pt x="5062667" y="3415218"/>
                </a:lnTo>
                <a:lnTo>
                  <a:pt x="5060928" y="3419880"/>
                </a:lnTo>
                <a:lnTo>
                  <a:pt x="5062923" y="3424545"/>
                </a:lnTo>
                <a:cubicBezTo>
                  <a:pt x="5063537" y="3433967"/>
                  <a:pt x="5063494" y="3466028"/>
                  <a:pt x="5064623" y="3476412"/>
                </a:cubicBezTo>
                <a:lnTo>
                  <a:pt x="5069684" y="3486850"/>
                </a:lnTo>
                <a:lnTo>
                  <a:pt x="5063339" y="3496391"/>
                </a:lnTo>
                <a:lnTo>
                  <a:pt x="5070139" y="3531201"/>
                </a:lnTo>
                <a:lnTo>
                  <a:pt x="5079896" y="3542019"/>
                </a:lnTo>
                <a:lnTo>
                  <a:pt x="5087540" y="3552249"/>
                </a:lnTo>
                <a:lnTo>
                  <a:pt x="5087902" y="3553678"/>
                </a:lnTo>
                <a:lnTo>
                  <a:pt x="5091509" y="3568021"/>
                </a:lnTo>
                <a:lnTo>
                  <a:pt x="5091934" y="3569719"/>
                </a:lnTo>
                <a:lnTo>
                  <a:pt x="5089362" y="3586412"/>
                </a:lnTo>
                <a:lnTo>
                  <a:pt x="5092358" y="3597336"/>
                </a:lnTo>
                <a:lnTo>
                  <a:pt x="5084254" y="3606007"/>
                </a:lnTo>
                <a:cubicBezTo>
                  <a:pt x="5084262" y="3617747"/>
                  <a:pt x="5084273" y="3629488"/>
                  <a:pt x="5084281" y="3641228"/>
                </a:cubicBezTo>
                <a:lnTo>
                  <a:pt x="5091848" y="3653088"/>
                </a:lnTo>
                <a:lnTo>
                  <a:pt x="5097436" y="3664114"/>
                </a:lnTo>
                <a:cubicBezTo>
                  <a:pt x="5097463" y="3664599"/>
                  <a:pt x="5097491" y="3665084"/>
                  <a:pt x="5097518" y="3665569"/>
                </a:cubicBezTo>
                <a:cubicBezTo>
                  <a:pt x="5097915" y="3672776"/>
                  <a:pt x="5096966" y="3688591"/>
                  <a:pt x="5099829" y="3707357"/>
                </a:cubicBezTo>
                <a:cubicBezTo>
                  <a:pt x="5100505" y="3724716"/>
                  <a:pt x="5118078" y="3760234"/>
                  <a:pt x="5114696" y="3778166"/>
                </a:cubicBezTo>
                <a:cubicBezTo>
                  <a:pt x="5141627" y="3845122"/>
                  <a:pt x="5125427" y="3821305"/>
                  <a:pt x="5135379" y="3878222"/>
                </a:cubicBezTo>
                <a:cubicBezTo>
                  <a:pt x="5161519" y="3905047"/>
                  <a:pt x="5125417" y="4015047"/>
                  <a:pt x="5130138" y="4048117"/>
                </a:cubicBezTo>
                <a:cubicBezTo>
                  <a:pt x="5081804" y="4192084"/>
                  <a:pt x="5096262" y="4158987"/>
                  <a:pt x="5090040" y="4219510"/>
                </a:cubicBezTo>
                <a:cubicBezTo>
                  <a:pt x="5104553" y="4280033"/>
                  <a:pt x="5065380" y="4345686"/>
                  <a:pt x="5092812" y="4411258"/>
                </a:cubicBezTo>
                <a:cubicBezTo>
                  <a:pt x="5090630" y="4437329"/>
                  <a:pt x="5083878" y="4473140"/>
                  <a:pt x="5084599" y="4488531"/>
                </a:cubicBezTo>
                <a:cubicBezTo>
                  <a:pt x="5084423" y="4505410"/>
                  <a:pt x="5084248" y="4522289"/>
                  <a:pt x="5084072" y="4539168"/>
                </a:cubicBezTo>
                <a:cubicBezTo>
                  <a:pt x="5072114" y="4567830"/>
                  <a:pt x="5064305" y="4588197"/>
                  <a:pt x="5068936" y="4625153"/>
                </a:cubicBezTo>
                <a:cubicBezTo>
                  <a:pt x="5077433" y="4662889"/>
                  <a:pt x="5065899" y="4679357"/>
                  <a:pt x="5059114" y="4733115"/>
                </a:cubicBezTo>
                <a:cubicBezTo>
                  <a:pt x="5068687" y="4752352"/>
                  <a:pt x="5055370" y="4832308"/>
                  <a:pt x="5037209" y="4844323"/>
                </a:cubicBezTo>
                <a:cubicBezTo>
                  <a:pt x="5033444" y="4857054"/>
                  <a:pt x="5040194" y="4871554"/>
                  <a:pt x="5020638" y="4877992"/>
                </a:cubicBezTo>
                <a:cubicBezTo>
                  <a:pt x="4997151" y="4888353"/>
                  <a:pt x="5034418" y="4931200"/>
                  <a:pt x="5006413" y="4925805"/>
                </a:cubicBezTo>
                <a:cubicBezTo>
                  <a:pt x="5031964" y="4956261"/>
                  <a:pt x="4982840" y="4982633"/>
                  <a:pt x="4971037" y="5009272"/>
                </a:cubicBezTo>
                <a:cubicBezTo>
                  <a:pt x="4973259" y="5034036"/>
                  <a:pt x="4968375" y="5053859"/>
                  <a:pt x="4963105" y="5111369"/>
                </a:cubicBezTo>
                <a:cubicBezTo>
                  <a:pt x="4973224" y="5141336"/>
                  <a:pt x="4937413" y="5161742"/>
                  <a:pt x="4976341" y="5210876"/>
                </a:cubicBezTo>
                <a:cubicBezTo>
                  <a:pt x="4972455" y="5212581"/>
                  <a:pt x="4977054" y="5227501"/>
                  <a:pt x="4980617" y="5269726"/>
                </a:cubicBezTo>
                <a:cubicBezTo>
                  <a:pt x="4984182" y="5311951"/>
                  <a:pt x="4990390" y="5400671"/>
                  <a:pt x="4997733" y="5464225"/>
                </a:cubicBezTo>
                <a:cubicBezTo>
                  <a:pt x="5001765" y="5536542"/>
                  <a:pt x="4990225" y="5517959"/>
                  <a:pt x="5001400" y="5594585"/>
                </a:cubicBezTo>
                <a:cubicBezTo>
                  <a:pt x="4999908" y="5619318"/>
                  <a:pt x="4974042" y="5647975"/>
                  <a:pt x="4983700" y="5667896"/>
                </a:cubicBezTo>
                <a:cubicBezTo>
                  <a:pt x="4976834" y="5696311"/>
                  <a:pt x="4975579" y="5738356"/>
                  <a:pt x="4968506" y="5769225"/>
                </a:cubicBezTo>
                <a:cubicBezTo>
                  <a:pt x="4968926" y="5787258"/>
                  <a:pt x="4969344" y="5805291"/>
                  <a:pt x="4969765" y="5823324"/>
                </a:cubicBezTo>
                <a:cubicBezTo>
                  <a:pt x="4966122" y="5853058"/>
                  <a:pt x="4965608" y="5838948"/>
                  <a:pt x="4966129" y="5862699"/>
                </a:cubicBezTo>
                <a:lnTo>
                  <a:pt x="4970695" y="5906467"/>
                </a:lnTo>
                <a:lnTo>
                  <a:pt x="4991568" y="5939847"/>
                </a:lnTo>
                <a:cubicBezTo>
                  <a:pt x="4998848" y="5955713"/>
                  <a:pt x="4974731" y="5940131"/>
                  <a:pt x="4986815" y="5973994"/>
                </a:cubicBezTo>
                <a:cubicBezTo>
                  <a:pt x="4961187" y="5997051"/>
                  <a:pt x="4983444" y="6032039"/>
                  <a:pt x="4987776" y="6089693"/>
                </a:cubicBezTo>
                <a:lnTo>
                  <a:pt x="4991621" y="6224938"/>
                </a:lnTo>
                <a:cubicBezTo>
                  <a:pt x="4988442" y="6270972"/>
                  <a:pt x="5008962" y="6317522"/>
                  <a:pt x="5017157" y="6370251"/>
                </a:cubicBezTo>
                <a:cubicBezTo>
                  <a:pt x="5025353" y="6422980"/>
                  <a:pt x="5039938" y="6490855"/>
                  <a:pt x="5040797" y="6541313"/>
                </a:cubicBezTo>
                <a:cubicBezTo>
                  <a:pt x="5039898" y="6576319"/>
                  <a:pt x="5031912" y="6591883"/>
                  <a:pt x="5045375" y="6640957"/>
                </a:cubicBezTo>
                <a:cubicBezTo>
                  <a:pt x="5057505" y="6669536"/>
                  <a:pt x="5052276" y="6675394"/>
                  <a:pt x="5058442" y="6705297"/>
                </a:cubicBezTo>
                <a:cubicBezTo>
                  <a:pt x="5057367" y="6727133"/>
                  <a:pt x="5067901" y="6732087"/>
                  <a:pt x="5071125" y="6759582"/>
                </a:cubicBezTo>
                <a:cubicBezTo>
                  <a:pt x="5055614" y="6796071"/>
                  <a:pt x="5051656" y="6769544"/>
                  <a:pt x="5069172" y="6817746"/>
                </a:cubicBezTo>
                <a:cubicBezTo>
                  <a:pt x="5060956" y="6828354"/>
                  <a:pt x="5064525" y="6836369"/>
                  <a:pt x="5072322" y="6843646"/>
                </a:cubicBezTo>
                <a:lnTo>
                  <a:pt x="5091388" y="6857998"/>
                </a:lnTo>
                <a:lnTo>
                  <a:pt x="6096000" y="6857998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6A308F-DB4D-4D2B-C920-1C2069CB1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09600"/>
            <a:ext cx="4015855" cy="1330839"/>
          </a:xfrm>
        </p:spPr>
        <p:txBody>
          <a:bodyPr>
            <a:normAutofit/>
          </a:bodyPr>
          <a:lstStyle/>
          <a:p>
            <a:r>
              <a:rPr lang="hr-HR" dirty="0">
                <a:latin typeface="Roboto" panose="02000000000000000000" pitchFamily="2" charset="0"/>
                <a:ea typeface="Roboto" panose="02000000000000000000" pitchFamily="2" charset="0"/>
              </a:rPr>
              <a:t>Funkcionalnost rakete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9D7C6-48D7-022F-C675-96292D87F5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4395" y="2176849"/>
            <a:ext cx="3916668" cy="3908586"/>
          </a:xfrm>
        </p:spPr>
        <p:txBody>
          <a:bodyPr>
            <a:normAutofit lnSpcReduction="10000"/>
          </a:bodyPr>
          <a:lstStyle/>
          <a:p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</a:rPr>
              <a:t>Ispaljivanje rakete (</a:t>
            </a:r>
            <a:r>
              <a:rPr lang="hr-HR" sz="2000" dirty="0" err="1">
                <a:latin typeface="Roboto" panose="02000000000000000000" pitchFamily="2" charset="0"/>
                <a:ea typeface="Roboto" panose="02000000000000000000" pitchFamily="2" charset="0"/>
              </a:rPr>
              <a:t>Ctrl</a:t>
            </a:r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hr-HR" sz="2000" dirty="0" err="1">
                <a:latin typeface="Roboto" panose="02000000000000000000" pitchFamily="2" charset="0"/>
                <a:ea typeface="Roboto" panose="02000000000000000000" pitchFamily="2" charset="0"/>
              </a:rPr>
              <a:t>key</a:t>
            </a:r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US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Rigid body – za </a:t>
            </a:r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dodavanje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sile</a:t>
            </a:r>
            <a:endParaRPr lang="en-US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Box collider – za </a:t>
            </a:r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sudar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u </a:t>
            </a:r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tenk</a:t>
            </a:r>
            <a:endParaRPr lang="hr-HR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</a:rPr>
              <a:t>Raketa ide ravno</a:t>
            </a:r>
          </a:p>
          <a:p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</a:rPr>
              <a:t>Ostavlja dimni trag</a:t>
            </a:r>
          </a:p>
          <a:p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</a:rPr>
              <a:t>Zabijanje u objekt s oznakom „</a:t>
            </a:r>
            <a:r>
              <a:rPr lang="hr-HR" sz="2000" dirty="0" err="1">
                <a:latin typeface="Roboto" panose="02000000000000000000" pitchFamily="2" charset="0"/>
                <a:ea typeface="Roboto" panose="02000000000000000000" pitchFamily="2" charset="0"/>
              </a:rPr>
              <a:t>Destructable</a:t>
            </a:r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</a:rPr>
              <a:t>”</a:t>
            </a:r>
          </a:p>
          <a:p>
            <a:pPr lvl="1">
              <a:buFont typeface="Wingdings" panose="05000000000000000000" pitchFamily="2" charset="2"/>
              <a:buChar char="à"/>
            </a:pPr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  <a:sym typeface="Wingdings" panose="05000000000000000000" pitchFamily="2" charset="2"/>
              </a:rPr>
              <a:t>Uništenje rakete i pogođenog objekta</a:t>
            </a:r>
          </a:p>
          <a:p>
            <a:pPr lvl="1">
              <a:buFont typeface="Wingdings" panose="05000000000000000000" pitchFamily="2" charset="2"/>
              <a:buChar char="à"/>
            </a:pPr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  <a:sym typeface="Wingdings" panose="05000000000000000000" pitchFamily="2" charset="2"/>
              </a:rPr>
              <a:t>Eksplozija</a:t>
            </a:r>
          </a:p>
          <a:p>
            <a:pPr lvl="1">
              <a:buFont typeface="Wingdings" panose="05000000000000000000" pitchFamily="2" charset="2"/>
              <a:buChar char="à"/>
            </a:pPr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  <a:sym typeface="Wingdings" panose="05000000000000000000" pitchFamily="2" charset="2"/>
              </a:rPr>
              <a:t>Kraj simulacije</a:t>
            </a:r>
            <a:endParaRPr lang="hr-HR" sz="20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D292642-E24D-C2C3-C658-F5B7886B38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79" r="8151"/>
          <a:stretch/>
        </p:blipFill>
        <p:spPr>
          <a:xfrm>
            <a:off x="5445457" y="1933062"/>
            <a:ext cx="6155141" cy="3015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3340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131BAD53-4E89-4F62-BBB7-26359763E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62756DA2-40EB-4C6F-B962-5822FFB54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653438" cy="6858000"/>
          </a:xfrm>
          <a:custGeom>
            <a:avLst/>
            <a:gdLst>
              <a:gd name="connsiteX0" fmla="*/ 0 w 6096000"/>
              <a:gd name="connsiteY0" fmla="*/ 0 h 6858000"/>
              <a:gd name="connsiteX1" fmla="*/ 5567517 w 6096000"/>
              <a:gd name="connsiteY1" fmla="*/ 0 h 6858000"/>
              <a:gd name="connsiteX2" fmla="*/ 5566938 w 6096000"/>
              <a:gd name="connsiteY2" fmla="*/ 1705 h 6858000"/>
              <a:gd name="connsiteX3" fmla="*/ 5551594 w 6096000"/>
              <a:gd name="connsiteY3" fmla="*/ 17287 h 6858000"/>
              <a:gd name="connsiteX4" fmla="*/ 5545641 w 6096000"/>
              <a:gd name="connsiteY4" fmla="*/ 130336 h 6858000"/>
              <a:gd name="connsiteX5" fmla="*/ 5538289 w 6096000"/>
              <a:gd name="connsiteY5" fmla="*/ 187093 h 6858000"/>
              <a:gd name="connsiteX6" fmla="*/ 5545790 w 6096000"/>
              <a:gd name="connsiteY6" fmla="*/ 265704 h 6858000"/>
              <a:gd name="connsiteX7" fmla="*/ 5542313 w 6096000"/>
              <a:gd name="connsiteY7" fmla="*/ 354566 h 6858000"/>
              <a:gd name="connsiteX8" fmla="*/ 5524126 w 6096000"/>
              <a:gd name="connsiteY8" fmla="*/ 472000 h 6858000"/>
              <a:gd name="connsiteX9" fmla="*/ 5522170 w 6096000"/>
              <a:gd name="connsiteY9" fmla="*/ 473782 h 6858000"/>
              <a:gd name="connsiteX10" fmla="*/ 5521798 w 6096000"/>
              <a:gd name="connsiteY10" fmla="*/ 491380 h 6858000"/>
              <a:gd name="connsiteX11" fmla="*/ 5536419 w 6096000"/>
              <a:gd name="connsiteY11" fmla="*/ 531675 h 6858000"/>
              <a:gd name="connsiteX12" fmla="*/ 5533435 w 6096000"/>
              <a:gd name="connsiteY12" fmla="*/ 536015 h 6858000"/>
              <a:gd name="connsiteX13" fmla="*/ 5538088 w 6096000"/>
              <a:gd name="connsiteY13" fmla="*/ 572092 h 6858000"/>
              <a:gd name="connsiteX14" fmla="*/ 5536061 w 6096000"/>
              <a:gd name="connsiteY14" fmla="*/ 572511 h 6858000"/>
              <a:gd name="connsiteX15" fmla="*/ 5528218 w 6096000"/>
              <a:gd name="connsiteY15" fmla="*/ 582332 h 6858000"/>
              <a:gd name="connsiteX16" fmla="*/ 5518011 w 6096000"/>
              <a:gd name="connsiteY16" fmla="*/ 601285 h 6858000"/>
              <a:gd name="connsiteX17" fmla="*/ 5473174 w 6096000"/>
              <a:gd name="connsiteY17" fmla="*/ 681608 h 6858000"/>
              <a:gd name="connsiteX18" fmla="*/ 5472963 w 6096000"/>
              <a:gd name="connsiteY18" fmla="*/ 689151 h 6858000"/>
              <a:gd name="connsiteX19" fmla="*/ 5472485 w 6096000"/>
              <a:gd name="connsiteY19" fmla="*/ 689289 h 6858000"/>
              <a:gd name="connsiteX20" fmla="*/ 5471326 w 6096000"/>
              <a:gd name="connsiteY20" fmla="*/ 697222 h 6858000"/>
              <a:gd name="connsiteX21" fmla="*/ 5472164 w 6096000"/>
              <a:gd name="connsiteY21" fmla="*/ 717531 h 6858000"/>
              <a:gd name="connsiteX22" fmla="*/ 5468891 w 6096000"/>
              <a:gd name="connsiteY22" fmla="*/ 722494 h 6858000"/>
              <a:gd name="connsiteX23" fmla="*/ 5463081 w 6096000"/>
              <a:gd name="connsiteY23" fmla="*/ 724368 h 6858000"/>
              <a:gd name="connsiteX24" fmla="*/ 5446981 w 6096000"/>
              <a:gd name="connsiteY24" fmla="*/ 752692 h 6858000"/>
              <a:gd name="connsiteX25" fmla="*/ 5417190 w 6096000"/>
              <a:gd name="connsiteY25" fmla="*/ 816346 h 6858000"/>
              <a:gd name="connsiteX26" fmla="*/ 5388958 w 6096000"/>
              <a:gd name="connsiteY26" fmla="*/ 889417 h 6858000"/>
              <a:gd name="connsiteX27" fmla="*/ 5307044 w 6096000"/>
              <a:gd name="connsiteY27" fmla="*/ 1063288 h 6858000"/>
              <a:gd name="connsiteX28" fmla="*/ 5303837 w 6096000"/>
              <a:gd name="connsiteY28" fmla="*/ 1157176 h 6858000"/>
              <a:gd name="connsiteX29" fmla="*/ 5286494 w 6096000"/>
              <a:gd name="connsiteY29" fmla="*/ 1210776 h 6858000"/>
              <a:gd name="connsiteX30" fmla="*/ 5282463 w 6096000"/>
              <a:gd name="connsiteY30" fmla="*/ 1301993 h 6858000"/>
              <a:gd name="connsiteX31" fmla="*/ 5252235 w 6096000"/>
              <a:gd name="connsiteY31" fmla="*/ 1360879 h 6858000"/>
              <a:gd name="connsiteX32" fmla="*/ 5244497 w 6096000"/>
              <a:gd name="connsiteY32" fmla="*/ 1404045 h 6858000"/>
              <a:gd name="connsiteX33" fmla="*/ 5223823 w 6096000"/>
              <a:gd name="connsiteY33" fmla="*/ 1429568 h 6858000"/>
              <a:gd name="connsiteX34" fmla="*/ 5224851 w 6096000"/>
              <a:gd name="connsiteY34" fmla="*/ 1430305 h 6858000"/>
              <a:gd name="connsiteX35" fmla="*/ 5212394 w 6096000"/>
              <a:gd name="connsiteY35" fmla="*/ 1463304 h 6858000"/>
              <a:gd name="connsiteX36" fmla="*/ 5209958 w 6096000"/>
              <a:gd name="connsiteY36" fmla="*/ 1514846 h 6858000"/>
              <a:gd name="connsiteX37" fmla="*/ 5206417 w 6096000"/>
              <a:gd name="connsiteY37" fmla="*/ 1519731 h 6858000"/>
              <a:gd name="connsiteX38" fmla="*/ 5206640 w 6096000"/>
              <a:gd name="connsiteY38" fmla="*/ 1519929 h 6858000"/>
              <a:gd name="connsiteX39" fmla="*/ 5207632 w 6096000"/>
              <a:gd name="connsiteY39" fmla="*/ 1546022 h 6858000"/>
              <a:gd name="connsiteX40" fmla="*/ 5212030 w 6096000"/>
              <a:gd name="connsiteY40" fmla="*/ 1578752 h 6858000"/>
              <a:gd name="connsiteX41" fmla="*/ 5203533 w 6096000"/>
              <a:gd name="connsiteY41" fmla="*/ 1647555 h 6858000"/>
              <a:gd name="connsiteX42" fmla="*/ 5190877 w 6096000"/>
              <a:gd name="connsiteY42" fmla="*/ 1715685 h 6858000"/>
              <a:gd name="connsiteX43" fmla="*/ 5184235 w 6096000"/>
              <a:gd name="connsiteY43" fmla="*/ 1740358 h 6858000"/>
              <a:gd name="connsiteX44" fmla="*/ 5181475 w 6096000"/>
              <a:gd name="connsiteY44" fmla="*/ 1784314 h 6858000"/>
              <a:gd name="connsiteX45" fmla="*/ 5185845 w 6096000"/>
              <a:gd name="connsiteY45" fmla="*/ 1804434 h 6858000"/>
              <a:gd name="connsiteX46" fmla="*/ 5185068 w 6096000"/>
              <a:gd name="connsiteY46" fmla="*/ 1805316 h 6858000"/>
              <a:gd name="connsiteX47" fmla="*/ 5188593 w 6096000"/>
              <a:gd name="connsiteY47" fmla="*/ 1807109 h 6858000"/>
              <a:gd name="connsiteX48" fmla="*/ 5185920 w 6096000"/>
              <a:gd name="connsiteY48" fmla="*/ 1821003 h 6858000"/>
              <a:gd name="connsiteX49" fmla="*/ 5183543 w 6096000"/>
              <a:gd name="connsiteY49" fmla="*/ 1824832 h 6858000"/>
              <a:gd name="connsiteX50" fmla="*/ 5182235 w 6096000"/>
              <a:gd name="connsiteY50" fmla="*/ 1830429 h 6858000"/>
              <a:gd name="connsiteX51" fmla="*/ 5182525 w 6096000"/>
              <a:gd name="connsiteY51" fmla="*/ 1830569 h 6858000"/>
              <a:gd name="connsiteX52" fmla="*/ 5180663 w 6096000"/>
              <a:gd name="connsiteY52" fmla="*/ 1835810 h 6858000"/>
              <a:gd name="connsiteX53" fmla="*/ 5167452 w 6096000"/>
              <a:gd name="connsiteY53" fmla="*/ 1861483 h 6858000"/>
              <a:gd name="connsiteX54" fmla="*/ 5174266 w 6096000"/>
              <a:gd name="connsiteY54" fmla="*/ 1892417 h 6858000"/>
              <a:gd name="connsiteX55" fmla="*/ 5189262 w 6096000"/>
              <a:gd name="connsiteY55" fmla="*/ 1895114 h 6858000"/>
              <a:gd name="connsiteX56" fmla="*/ 5187100 w 6096000"/>
              <a:gd name="connsiteY56" fmla="*/ 1899379 h 6858000"/>
              <a:gd name="connsiteX57" fmla="*/ 5180471 w 6096000"/>
              <a:gd name="connsiteY57" fmla="*/ 1907867 h 6858000"/>
              <a:gd name="connsiteX58" fmla="*/ 5181361 w 6096000"/>
              <a:gd name="connsiteY58" fmla="*/ 1910265 h 6858000"/>
              <a:gd name="connsiteX59" fmla="*/ 5178268 w 6096000"/>
              <a:gd name="connsiteY59" fmla="*/ 1935584 h 6858000"/>
              <a:gd name="connsiteX60" fmla="*/ 5183619 w 6096000"/>
              <a:gd name="connsiteY60" fmla="*/ 1942021 h 6858000"/>
              <a:gd name="connsiteX61" fmla="*/ 5184480 w 6096000"/>
              <a:gd name="connsiteY61" fmla="*/ 1945112 h 6858000"/>
              <a:gd name="connsiteX62" fmla="*/ 5172776 w 6096000"/>
              <a:gd name="connsiteY62" fmla="*/ 1961162 h 6858000"/>
              <a:gd name="connsiteX63" fmla="*/ 5168513 w 6096000"/>
              <a:gd name="connsiteY63" fmla="*/ 1969445 h 6858000"/>
              <a:gd name="connsiteX64" fmla="*/ 5126597 w 6096000"/>
              <a:gd name="connsiteY64" fmla="*/ 2024270 h 6858000"/>
              <a:gd name="connsiteX65" fmla="*/ 5119528 w 6096000"/>
              <a:gd name="connsiteY65" fmla="*/ 2107942 h 6858000"/>
              <a:gd name="connsiteX66" fmla="*/ 5110356 w 6096000"/>
              <a:gd name="connsiteY66" fmla="*/ 2193455 h 6858000"/>
              <a:gd name="connsiteX67" fmla="*/ 5104992 w 6096000"/>
              <a:gd name="connsiteY67" fmla="*/ 2260088 h 6858000"/>
              <a:gd name="connsiteX68" fmla="*/ 5059439 w 6096000"/>
              <a:gd name="connsiteY68" fmla="*/ 2335735 h 6858000"/>
              <a:gd name="connsiteX69" fmla="*/ 5022061 w 6096000"/>
              <a:gd name="connsiteY69" fmla="*/ 2408995 h 6858000"/>
              <a:gd name="connsiteX70" fmla="*/ 5022253 w 6096000"/>
              <a:gd name="connsiteY70" fmla="*/ 2445869 h 6858000"/>
              <a:gd name="connsiteX71" fmla="*/ 5011426 w 6096000"/>
              <a:gd name="connsiteY71" fmla="*/ 2496499 h 6858000"/>
              <a:gd name="connsiteX72" fmla="*/ 4994224 w 6096000"/>
              <a:gd name="connsiteY72" fmla="*/ 2549900 h 6858000"/>
              <a:gd name="connsiteX73" fmla="*/ 4995245 w 6096000"/>
              <a:gd name="connsiteY73" fmla="*/ 2596456 h 6858000"/>
              <a:gd name="connsiteX74" fmla="*/ 4988570 w 6096000"/>
              <a:gd name="connsiteY74" fmla="*/ 2606088 h 6858000"/>
              <a:gd name="connsiteX75" fmla="*/ 4988371 w 6096000"/>
              <a:gd name="connsiteY75" fmla="*/ 2635351 h 6858000"/>
              <a:gd name="connsiteX76" fmla="*/ 4983212 w 6096000"/>
              <a:gd name="connsiteY76" fmla="*/ 2665666 h 6858000"/>
              <a:gd name="connsiteX77" fmla="*/ 4968234 w 6096000"/>
              <a:gd name="connsiteY77" fmla="*/ 2715895 h 6858000"/>
              <a:gd name="connsiteX78" fmla="*/ 4975888 w 6096000"/>
              <a:gd name="connsiteY78" fmla="*/ 2725052 h 6858000"/>
              <a:gd name="connsiteX79" fmla="*/ 4980195 w 6096000"/>
              <a:gd name="connsiteY79" fmla="*/ 2726489 h 6858000"/>
              <a:gd name="connsiteX80" fmla="*/ 4976218 w 6096000"/>
              <a:gd name="connsiteY80" fmla="*/ 2740278 h 6858000"/>
              <a:gd name="connsiteX81" fmla="*/ 4980571 w 6096000"/>
              <a:gd name="connsiteY81" fmla="*/ 2751112 h 6858000"/>
              <a:gd name="connsiteX82" fmla="*/ 4973893 w 6096000"/>
              <a:gd name="connsiteY82" fmla="*/ 2760208 h 6858000"/>
              <a:gd name="connsiteX83" fmla="*/ 4979005 w 6096000"/>
              <a:gd name="connsiteY83" fmla="*/ 2790136 h 6858000"/>
              <a:gd name="connsiteX84" fmla="*/ 4986137 w 6096000"/>
              <a:gd name="connsiteY84" fmla="*/ 2804183 h 6858000"/>
              <a:gd name="connsiteX85" fmla="*/ 4986175 w 6096000"/>
              <a:gd name="connsiteY85" fmla="*/ 2825860 h 6858000"/>
              <a:gd name="connsiteX86" fmla="*/ 4993936 w 6096000"/>
              <a:gd name="connsiteY86" fmla="*/ 2911749 h 6858000"/>
              <a:gd name="connsiteX87" fmla="*/ 4992563 w 6096000"/>
              <a:gd name="connsiteY87" fmla="*/ 2977278 h 6858000"/>
              <a:gd name="connsiteX88" fmla="*/ 4980516 w 6096000"/>
              <a:gd name="connsiteY88" fmla="*/ 2991092 h 6858000"/>
              <a:gd name="connsiteX89" fmla="*/ 4992801 w 6096000"/>
              <a:gd name="connsiteY89" fmla="*/ 3020247 h 6858000"/>
              <a:gd name="connsiteX90" fmla="*/ 5014805 w 6096000"/>
              <a:gd name="connsiteY90" fmla="*/ 3065434 h 6858000"/>
              <a:gd name="connsiteX91" fmla="*/ 5002733 w 6096000"/>
              <a:gd name="connsiteY91" fmla="*/ 3103777 h 6858000"/>
              <a:gd name="connsiteX92" fmla="*/ 5002941 w 6096000"/>
              <a:gd name="connsiteY92" fmla="*/ 3151828 h 6858000"/>
              <a:gd name="connsiteX93" fmla="*/ 5002883 w 6096000"/>
              <a:gd name="connsiteY93" fmla="*/ 3180546 h 6858000"/>
              <a:gd name="connsiteX94" fmla="*/ 5016711 w 6096000"/>
              <a:gd name="connsiteY94" fmla="*/ 3258677 h 6858000"/>
              <a:gd name="connsiteX95" fmla="*/ 5017918 w 6096000"/>
              <a:gd name="connsiteY95" fmla="*/ 3262610 h 6858000"/>
              <a:gd name="connsiteX96" fmla="*/ 5011672 w 6096000"/>
              <a:gd name="connsiteY96" fmla="*/ 3277179 h 6858000"/>
              <a:gd name="connsiteX97" fmla="*/ 5009344 w 6096000"/>
              <a:gd name="connsiteY97" fmla="*/ 3278130 h 6858000"/>
              <a:gd name="connsiteX98" fmla="*/ 5026770 w 6096000"/>
              <a:gd name="connsiteY98" fmla="*/ 3325671 h 6858000"/>
              <a:gd name="connsiteX99" fmla="*/ 5024571 w 6096000"/>
              <a:gd name="connsiteY99" fmla="*/ 3332072 h 6858000"/>
              <a:gd name="connsiteX100" fmla="*/ 5041705 w 6096000"/>
              <a:gd name="connsiteY100" fmla="*/ 3362948 h 6858000"/>
              <a:gd name="connsiteX101" fmla="*/ 5047477 w 6096000"/>
              <a:gd name="connsiteY101" fmla="*/ 3378959 h 6858000"/>
              <a:gd name="connsiteX102" fmla="*/ 5060758 w 6096000"/>
              <a:gd name="connsiteY102" fmla="*/ 3407057 h 6858000"/>
              <a:gd name="connsiteX103" fmla="*/ 5058968 w 6096000"/>
              <a:gd name="connsiteY103" fmla="*/ 3409825 h 6858000"/>
              <a:gd name="connsiteX104" fmla="*/ 5062667 w 6096000"/>
              <a:gd name="connsiteY104" fmla="*/ 3415218 h 6858000"/>
              <a:gd name="connsiteX105" fmla="*/ 5060928 w 6096000"/>
              <a:gd name="connsiteY105" fmla="*/ 3419880 h 6858000"/>
              <a:gd name="connsiteX106" fmla="*/ 5062923 w 6096000"/>
              <a:gd name="connsiteY106" fmla="*/ 3424545 h 6858000"/>
              <a:gd name="connsiteX107" fmla="*/ 5064623 w 6096000"/>
              <a:gd name="connsiteY107" fmla="*/ 3476412 h 6858000"/>
              <a:gd name="connsiteX108" fmla="*/ 5069684 w 6096000"/>
              <a:gd name="connsiteY108" fmla="*/ 3486850 h 6858000"/>
              <a:gd name="connsiteX109" fmla="*/ 5063339 w 6096000"/>
              <a:gd name="connsiteY109" fmla="*/ 3496391 h 6858000"/>
              <a:gd name="connsiteX110" fmla="*/ 5070139 w 6096000"/>
              <a:gd name="connsiteY110" fmla="*/ 3531201 h 6858000"/>
              <a:gd name="connsiteX111" fmla="*/ 5079896 w 6096000"/>
              <a:gd name="connsiteY111" fmla="*/ 3542019 h 6858000"/>
              <a:gd name="connsiteX112" fmla="*/ 5087540 w 6096000"/>
              <a:gd name="connsiteY112" fmla="*/ 3552249 h 6858000"/>
              <a:gd name="connsiteX113" fmla="*/ 5087902 w 6096000"/>
              <a:gd name="connsiteY113" fmla="*/ 3553678 h 6858000"/>
              <a:gd name="connsiteX114" fmla="*/ 5091509 w 6096000"/>
              <a:gd name="connsiteY114" fmla="*/ 3568021 h 6858000"/>
              <a:gd name="connsiteX115" fmla="*/ 5091934 w 6096000"/>
              <a:gd name="connsiteY115" fmla="*/ 3569719 h 6858000"/>
              <a:gd name="connsiteX116" fmla="*/ 5089362 w 6096000"/>
              <a:gd name="connsiteY116" fmla="*/ 3586412 h 6858000"/>
              <a:gd name="connsiteX117" fmla="*/ 5092358 w 6096000"/>
              <a:gd name="connsiteY117" fmla="*/ 3597336 h 6858000"/>
              <a:gd name="connsiteX118" fmla="*/ 5084254 w 6096000"/>
              <a:gd name="connsiteY118" fmla="*/ 3606007 h 6858000"/>
              <a:gd name="connsiteX119" fmla="*/ 5084281 w 6096000"/>
              <a:gd name="connsiteY119" fmla="*/ 3641228 h 6858000"/>
              <a:gd name="connsiteX120" fmla="*/ 5091848 w 6096000"/>
              <a:gd name="connsiteY120" fmla="*/ 3653088 h 6858000"/>
              <a:gd name="connsiteX121" fmla="*/ 5097436 w 6096000"/>
              <a:gd name="connsiteY121" fmla="*/ 3664114 h 6858000"/>
              <a:gd name="connsiteX122" fmla="*/ 5097518 w 6096000"/>
              <a:gd name="connsiteY122" fmla="*/ 3665569 h 6858000"/>
              <a:gd name="connsiteX123" fmla="*/ 5099829 w 6096000"/>
              <a:gd name="connsiteY123" fmla="*/ 3707357 h 6858000"/>
              <a:gd name="connsiteX124" fmla="*/ 5114696 w 6096000"/>
              <a:gd name="connsiteY124" fmla="*/ 3778166 h 6858000"/>
              <a:gd name="connsiteX125" fmla="*/ 5135379 w 6096000"/>
              <a:gd name="connsiteY125" fmla="*/ 3878222 h 6858000"/>
              <a:gd name="connsiteX126" fmla="*/ 5130138 w 6096000"/>
              <a:gd name="connsiteY126" fmla="*/ 4048117 h 6858000"/>
              <a:gd name="connsiteX127" fmla="*/ 5090040 w 6096000"/>
              <a:gd name="connsiteY127" fmla="*/ 4219510 h 6858000"/>
              <a:gd name="connsiteX128" fmla="*/ 5092812 w 6096000"/>
              <a:gd name="connsiteY128" fmla="*/ 4411258 h 6858000"/>
              <a:gd name="connsiteX129" fmla="*/ 5084599 w 6096000"/>
              <a:gd name="connsiteY129" fmla="*/ 4488531 h 6858000"/>
              <a:gd name="connsiteX130" fmla="*/ 5084072 w 6096000"/>
              <a:gd name="connsiteY130" fmla="*/ 4539168 h 6858000"/>
              <a:gd name="connsiteX131" fmla="*/ 5068936 w 6096000"/>
              <a:gd name="connsiteY131" fmla="*/ 4625153 h 6858000"/>
              <a:gd name="connsiteX132" fmla="*/ 5059114 w 6096000"/>
              <a:gd name="connsiteY132" fmla="*/ 4733115 h 6858000"/>
              <a:gd name="connsiteX133" fmla="*/ 5037209 w 6096000"/>
              <a:gd name="connsiteY133" fmla="*/ 4844323 h 6858000"/>
              <a:gd name="connsiteX134" fmla="*/ 5020638 w 6096000"/>
              <a:gd name="connsiteY134" fmla="*/ 4877992 h 6858000"/>
              <a:gd name="connsiteX135" fmla="*/ 5006413 w 6096000"/>
              <a:gd name="connsiteY135" fmla="*/ 4925805 h 6858000"/>
              <a:gd name="connsiteX136" fmla="*/ 4971037 w 6096000"/>
              <a:gd name="connsiteY136" fmla="*/ 5009272 h 6858000"/>
              <a:gd name="connsiteX137" fmla="*/ 4963105 w 6096000"/>
              <a:gd name="connsiteY137" fmla="*/ 5111369 h 6858000"/>
              <a:gd name="connsiteX138" fmla="*/ 4976341 w 6096000"/>
              <a:gd name="connsiteY138" fmla="*/ 5210876 h 6858000"/>
              <a:gd name="connsiteX139" fmla="*/ 4980617 w 6096000"/>
              <a:gd name="connsiteY139" fmla="*/ 5269726 h 6858000"/>
              <a:gd name="connsiteX140" fmla="*/ 4997733 w 6096000"/>
              <a:gd name="connsiteY140" fmla="*/ 5464225 h 6858000"/>
              <a:gd name="connsiteX141" fmla="*/ 5001400 w 6096000"/>
              <a:gd name="connsiteY141" fmla="*/ 5594585 h 6858000"/>
              <a:gd name="connsiteX142" fmla="*/ 4983700 w 6096000"/>
              <a:gd name="connsiteY142" fmla="*/ 5667896 h 6858000"/>
              <a:gd name="connsiteX143" fmla="*/ 4968506 w 6096000"/>
              <a:gd name="connsiteY143" fmla="*/ 5769225 h 6858000"/>
              <a:gd name="connsiteX144" fmla="*/ 4969765 w 6096000"/>
              <a:gd name="connsiteY144" fmla="*/ 5823324 h 6858000"/>
              <a:gd name="connsiteX145" fmla="*/ 4966129 w 6096000"/>
              <a:gd name="connsiteY145" fmla="*/ 5862699 h 6858000"/>
              <a:gd name="connsiteX146" fmla="*/ 4970695 w 6096000"/>
              <a:gd name="connsiteY146" fmla="*/ 5906467 h 6858000"/>
              <a:gd name="connsiteX147" fmla="*/ 4991568 w 6096000"/>
              <a:gd name="connsiteY147" fmla="*/ 5939847 h 6858000"/>
              <a:gd name="connsiteX148" fmla="*/ 4986815 w 6096000"/>
              <a:gd name="connsiteY148" fmla="*/ 5973994 h 6858000"/>
              <a:gd name="connsiteX149" fmla="*/ 4987776 w 6096000"/>
              <a:gd name="connsiteY149" fmla="*/ 6089693 h 6858000"/>
              <a:gd name="connsiteX150" fmla="*/ 4991621 w 6096000"/>
              <a:gd name="connsiteY150" fmla="*/ 6224938 h 6858000"/>
              <a:gd name="connsiteX151" fmla="*/ 5017157 w 6096000"/>
              <a:gd name="connsiteY151" fmla="*/ 6370251 h 6858000"/>
              <a:gd name="connsiteX152" fmla="*/ 5040797 w 6096000"/>
              <a:gd name="connsiteY152" fmla="*/ 6541313 h 6858000"/>
              <a:gd name="connsiteX153" fmla="*/ 5045375 w 6096000"/>
              <a:gd name="connsiteY153" fmla="*/ 6640957 h 6858000"/>
              <a:gd name="connsiteX154" fmla="*/ 5058442 w 6096000"/>
              <a:gd name="connsiteY154" fmla="*/ 6705297 h 6858000"/>
              <a:gd name="connsiteX155" fmla="*/ 5071125 w 6096000"/>
              <a:gd name="connsiteY155" fmla="*/ 6759582 h 6858000"/>
              <a:gd name="connsiteX156" fmla="*/ 5069172 w 6096000"/>
              <a:gd name="connsiteY156" fmla="*/ 6817746 h 6858000"/>
              <a:gd name="connsiteX157" fmla="*/ 5072322 w 6096000"/>
              <a:gd name="connsiteY157" fmla="*/ 6843646 h 6858000"/>
              <a:gd name="connsiteX158" fmla="*/ 5091388 w 6096000"/>
              <a:gd name="connsiteY158" fmla="*/ 6857998 h 6858000"/>
              <a:gd name="connsiteX159" fmla="*/ 6096000 w 6096000"/>
              <a:gd name="connsiteY159" fmla="*/ 6857998 h 6858000"/>
              <a:gd name="connsiteX160" fmla="*/ 6096000 w 6096000"/>
              <a:gd name="connsiteY160" fmla="*/ 6858000 h 6858000"/>
              <a:gd name="connsiteX161" fmla="*/ 0 w 6096000"/>
              <a:gd name="connsiteY16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5567517" y="0"/>
                </a:lnTo>
                <a:lnTo>
                  <a:pt x="5566938" y="1705"/>
                </a:lnTo>
                <a:cubicBezTo>
                  <a:pt x="5563126" y="8440"/>
                  <a:pt x="5558112" y="13784"/>
                  <a:pt x="5551594" y="17287"/>
                </a:cubicBezTo>
                <a:cubicBezTo>
                  <a:pt x="5562364" y="82036"/>
                  <a:pt x="5510349" y="69804"/>
                  <a:pt x="5545641" y="130336"/>
                </a:cubicBezTo>
                <a:cubicBezTo>
                  <a:pt x="5526953" y="117589"/>
                  <a:pt x="5536978" y="162458"/>
                  <a:pt x="5538289" y="187093"/>
                </a:cubicBezTo>
                <a:cubicBezTo>
                  <a:pt x="5536205" y="226511"/>
                  <a:pt x="5545722" y="205530"/>
                  <a:pt x="5545790" y="265704"/>
                </a:cubicBezTo>
                <a:cubicBezTo>
                  <a:pt x="5542296" y="317533"/>
                  <a:pt x="5543813" y="325288"/>
                  <a:pt x="5542313" y="354566"/>
                </a:cubicBezTo>
                <a:lnTo>
                  <a:pt x="5524126" y="472000"/>
                </a:lnTo>
                <a:lnTo>
                  <a:pt x="5522170" y="473782"/>
                </a:lnTo>
                <a:cubicBezTo>
                  <a:pt x="5517847" y="482008"/>
                  <a:pt x="5518682" y="487340"/>
                  <a:pt x="5521798" y="491380"/>
                </a:cubicBezTo>
                <a:lnTo>
                  <a:pt x="5536419" y="531675"/>
                </a:lnTo>
                <a:lnTo>
                  <a:pt x="5533435" y="536015"/>
                </a:lnTo>
                <a:lnTo>
                  <a:pt x="5538088" y="572092"/>
                </a:lnTo>
                <a:lnTo>
                  <a:pt x="5536061" y="572511"/>
                </a:lnTo>
                <a:cubicBezTo>
                  <a:pt x="5531611" y="574271"/>
                  <a:pt x="5528529" y="577121"/>
                  <a:pt x="5528218" y="582332"/>
                </a:cubicBezTo>
                <a:cubicBezTo>
                  <a:pt x="5498002" y="573171"/>
                  <a:pt x="5516262" y="585107"/>
                  <a:pt x="5518011" y="601285"/>
                </a:cubicBezTo>
                <a:cubicBezTo>
                  <a:pt x="5508838" y="617831"/>
                  <a:pt x="5480684" y="666964"/>
                  <a:pt x="5473174" y="681608"/>
                </a:cubicBezTo>
                <a:cubicBezTo>
                  <a:pt x="5473102" y="684122"/>
                  <a:pt x="5473033" y="686637"/>
                  <a:pt x="5472963" y="689151"/>
                </a:cubicBezTo>
                <a:lnTo>
                  <a:pt x="5472485" y="689289"/>
                </a:lnTo>
                <a:cubicBezTo>
                  <a:pt x="5471434" y="690905"/>
                  <a:pt x="5470986" y="693376"/>
                  <a:pt x="5471326" y="697222"/>
                </a:cubicBezTo>
                <a:cubicBezTo>
                  <a:pt x="5471606" y="703992"/>
                  <a:pt x="5471884" y="710761"/>
                  <a:pt x="5472164" y="717531"/>
                </a:cubicBezTo>
                <a:lnTo>
                  <a:pt x="5468891" y="722494"/>
                </a:lnTo>
                <a:lnTo>
                  <a:pt x="5463081" y="724368"/>
                </a:lnTo>
                <a:lnTo>
                  <a:pt x="5446981" y="752692"/>
                </a:lnTo>
                <a:cubicBezTo>
                  <a:pt x="5454691" y="764380"/>
                  <a:pt x="5422719" y="808083"/>
                  <a:pt x="5417190" y="816346"/>
                </a:cubicBezTo>
                <a:lnTo>
                  <a:pt x="5388958" y="889417"/>
                </a:lnTo>
                <a:cubicBezTo>
                  <a:pt x="5320491" y="969963"/>
                  <a:pt x="5321907" y="1005331"/>
                  <a:pt x="5307044" y="1063288"/>
                </a:cubicBezTo>
                <a:cubicBezTo>
                  <a:pt x="5313332" y="1111028"/>
                  <a:pt x="5317096" y="1110140"/>
                  <a:pt x="5303837" y="1157176"/>
                </a:cubicBezTo>
                <a:cubicBezTo>
                  <a:pt x="5301103" y="1192124"/>
                  <a:pt x="5301884" y="1197232"/>
                  <a:pt x="5286494" y="1210776"/>
                </a:cubicBezTo>
                <a:lnTo>
                  <a:pt x="5282463" y="1301993"/>
                </a:lnTo>
                <a:lnTo>
                  <a:pt x="5252235" y="1360879"/>
                </a:lnTo>
                <a:lnTo>
                  <a:pt x="5244497" y="1404045"/>
                </a:lnTo>
                <a:lnTo>
                  <a:pt x="5223823" y="1429568"/>
                </a:lnTo>
                <a:lnTo>
                  <a:pt x="5224851" y="1430305"/>
                </a:lnTo>
                <a:cubicBezTo>
                  <a:pt x="5226697" y="1432466"/>
                  <a:pt x="5214738" y="1459891"/>
                  <a:pt x="5212394" y="1463304"/>
                </a:cubicBezTo>
                <a:cubicBezTo>
                  <a:pt x="5209912" y="1477394"/>
                  <a:pt x="5213027" y="1501295"/>
                  <a:pt x="5209958" y="1514846"/>
                </a:cubicBezTo>
                <a:lnTo>
                  <a:pt x="5206417" y="1519731"/>
                </a:lnTo>
                <a:lnTo>
                  <a:pt x="5206640" y="1519929"/>
                </a:lnTo>
                <a:cubicBezTo>
                  <a:pt x="5206490" y="1521210"/>
                  <a:pt x="5209710" y="1543635"/>
                  <a:pt x="5207632" y="1546022"/>
                </a:cubicBezTo>
                <a:lnTo>
                  <a:pt x="5212030" y="1578752"/>
                </a:lnTo>
                <a:cubicBezTo>
                  <a:pt x="5206147" y="1605585"/>
                  <a:pt x="5226381" y="1622803"/>
                  <a:pt x="5203533" y="1647555"/>
                </a:cubicBezTo>
                <a:cubicBezTo>
                  <a:pt x="5198128" y="1672675"/>
                  <a:pt x="5203213" y="1694404"/>
                  <a:pt x="5190877" y="1715685"/>
                </a:cubicBezTo>
                <a:cubicBezTo>
                  <a:pt x="5196815" y="1724301"/>
                  <a:pt x="5198098" y="1732435"/>
                  <a:pt x="5184235" y="1740358"/>
                </a:cubicBezTo>
                <a:cubicBezTo>
                  <a:pt x="5182625" y="1763793"/>
                  <a:pt x="5198368" y="1769422"/>
                  <a:pt x="5181475" y="1784314"/>
                </a:cubicBezTo>
                <a:cubicBezTo>
                  <a:pt x="5205987" y="1797417"/>
                  <a:pt x="5195246" y="1798221"/>
                  <a:pt x="5185845" y="1804434"/>
                </a:cubicBezTo>
                <a:lnTo>
                  <a:pt x="5185068" y="1805316"/>
                </a:lnTo>
                <a:lnTo>
                  <a:pt x="5188593" y="1807109"/>
                </a:lnTo>
                <a:lnTo>
                  <a:pt x="5185920" y="1821003"/>
                </a:lnTo>
                <a:lnTo>
                  <a:pt x="5183543" y="1824832"/>
                </a:lnTo>
                <a:cubicBezTo>
                  <a:pt x="5182284" y="1827468"/>
                  <a:pt x="5181937" y="1829219"/>
                  <a:pt x="5182235" y="1830429"/>
                </a:cubicBezTo>
                <a:lnTo>
                  <a:pt x="5182525" y="1830569"/>
                </a:lnTo>
                <a:lnTo>
                  <a:pt x="5180663" y="1835810"/>
                </a:lnTo>
                <a:cubicBezTo>
                  <a:pt x="5176779" y="1844665"/>
                  <a:pt x="5172297" y="1853278"/>
                  <a:pt x="5167452" y="1861483"/>
                </a:cubicBezTo>
                <a:cubicBezTo>
                  <a:pt x="5179827" y="1866643"/>
                  <a:pt x="5166788" y="1884999"/>
                  <a:pt x="5174266" y="1892417"/>
                </a:cubicBezTo>
                <a:lnTo>
                  <a:pt x="5189262" y="1895114"/>
                </a:lnTo>
                <a:lnTo>
                  <a:pt x="5187100" y="1899379"/>
                </a:lnTo>
                <a:lnTo>
                  <a:pt x="5180471" y="1907867"/>
                </a:lnTo>
                <a:cubicBezTo>
                  <a:pt x="5179609" y="1909162"/>
                  <a:pt x="5179647" y="1909994"/>
                  <a:pt x="5181361" y="1910265"/>
                </a:cubicBezTo>
                <a:cubicBezTo>
                  <a:pt x="5180995" y="1914884"/>
                  <a:pt x="5177893" y="1930292"/>
                  <a:pt x="5178268" y="1935584"/>
                </a:cubicBezTo>
                <a:lnTo>
                  <a:pt x="5183619" y="1942021"/>
                </a:lnTo>
                <a:lnTo>
                  <a:pt x="5184480" y="1945112"/>
                </a:lnTo>
                <a:lnTo>
                  <a:pt x="5172776" y="1961162"/>
                </a:lnTo>
                <a:lnTo>
                  <a:pt x="5168513" y="1969445"/>
                </a:lnTo>
                <a:lnTo>
                  <a:pt x="5126597" y="2024270"/>
                </a:lnTo>
                <a:lnTo>
                  <a:pt x="5119528" y="2107942"/>
                </a:lnTo>
                <a:cubicBezTo>
                  <a:pt x="5089290" y="2138038"/>
                  <a:pt x="5110415" y="2159228"/>
                  <a:pt x="5110356" y="2193455"/>
                </a:cubicBezTo>
                <a:cubicBezTo>
                  <a:pt x="5101302" y="2220953"/>
                  <a:pt x="5110381" y="2224200"/>
                  <a:pt x="5104992" y="2260088"/>
                </a:cubicBezTo>
                <a:cubicBezTo>
                  <a:pt x="5096504" y="2291744"/>
                  <a:pt x="5078225" y="2299003"/>
                  <a:pt x="5059439" y="2335735"/>
                </a:cubicBezTo>
                <a:cubicBezTo>
                  <a:pt x="5029465" y="2329020"/>
                  <a:pt x="5058046" y="2407546"/>
                  <a:pt x="5022061" y="2408995"/>
                </a:cubicBezTo>
                <a:cubicBezTo>
                  <a:pt x="5023289" y="2413465"/>
                  <a:pt x="5019654" y="2441580"/>
                  <a:pt x="5022253" y="2445869"/>
                </a:cubicBezTo>
                <a:cubicBezTo>
                  <a:pt x="5022440" y="2449625"/>
                  <a:pt x="5011241" y="2492743"/>
                  <a:pt x="5011426" y="2496499"/>
                </a:cubicBezTo>
                <a:lnTo>
                  <a:pt x="4994224" y="2549900"/>
                </a:lnTo>
                <a:cubicBezTo>
                  <a:pt x="4992353" y="2564757"/>
                  <a:pt x="4998952" y="2582253"/>
                  <a:pt x="4995245" y="2596456"/>
                </a:cubicBezTo>
                <a:lnTo>
                  <a:pt x="4988570" y="2606088"/>
                </a:lnTo>
                <a:cubicBezTo>
                  <a:pt x="4988504" y="2615842"/>
                  <a:pt x="4988436" y="2625597"/>
                  <a:pt x="4988371" y="2635351"/>
                </a:cubicBezTo>
                <a:lnTo>
                  <a:pt x="4983212" y="2665666"/>
                </a:lnTo>
                <a:lnTo>
                  <a:pt x="4968234" y="2715895"/>
                </a:lnTo>
                <a:lnTo>
                  <a:pt x="4975888" y="2725052"/>
                </a:lnTo>
                <a:lnTo>
                  <a:pt x="4980195" y="2726489"/>
                </a:lnTo>
                <a:lnTo>
                  <a:pt x="4976218" y="2740278"/>
                </a:lnTo>
                <a:lnTo>
                  <a:pt x="4980571" y="2751112"/>
                </a:lnTo>
                <a:lnTo>
                  <a:pt x="4973893" y="2760208"/>
                </a:lnTo>
                <a:lnTo>
                  <a:pt x="4979005" y="2790136"/>
                </a:lnTo>
                <a:lnTo>
                  <a:pt x="4986137" y="2804183"/>
                </a:lnTo>
                <a:cubicBezTo>
                  <a:pt x="4986150" y="2811409"/>
                  <a:pt x="4986162" y="2818634"/>
                  <a:pt x="4986175" y="2825860"/>
                </a:cubicBezTo>
                <a:cubicBezTo>
                  <a:pt x="4987474" y="2843788"/>
                  <a:pt x="4992871" y="2886513"/>
                  <a:pt x="4993936" y="2911749"/>
                </a:cubicBezTo>
                <a:cubicBezTo>
                  <a:pt x="4993313" y="2946689"/>
                  <a:pt x="4980300" y="2954448"/>
                  <a:pt x="4992563" y="2977278"/>
                </a:cubicBezTo>
                <a:cubicBezTo>
                  <a:pt x="4985688" y="2983455"/>
                  <a:pt x="4982051" y="2987749"/>
                  <a:pt x="4980516" y="2991092"/>
                </a:cubicBezTo>
                <a:cubicBezTo>
                  <a:pt x="4975910" y="3001119"/>
                  <a:pt x="4990216" y="3002537"/>
                  <a:pt x="4992801" y="3020247"/>
                </a:cubicBezTo>
                <a:cubicBezTo>
                  <a:pt x="4998517" y="3032637"/>
                  <a:pt x="5013148" y="3051512"/>
                  <a:pt x="5014805" y="3065434"/>
                </a:cubicBezTo>
                <a:cubicBezTo>
                  <a:pt x="4998836" y="3057428"/>
                  <a:pt x="5016840" y="3105196"/>
                  <a:pt x="5002733" y="3103777"/>
                </a:cubicBezTo>
                <a:cubicBezTo>
                  <a:pt x="5022381" y="3124610"/>
                  <a:pt x="4997365" y="3128169"/>
                  <a:pt x="5002941" y="3151828"/>
                </a:cubicBezTo>
                <a:cubicBezTo>
                  <a:pt x="5010264" y="3163902"/>
                  <a:pt x="5011356" y="3171780"/>
                  <a:pt x="5002883" y="3180546"/>
                </a:cubicBezTo>
                <a:cubicBezTo>
                  <a:pt x="5038586" y="3236545"/>
                  <a:pt x="5003723" y="3210316"/>
                  <a:pt x="5016711" y="3258677"/>
                </a:cubicBezTo>
                <a:lnTo>
                  <a:pt x="5017918" y="3262610"/>
                </a:lnTo>
                <a:lnTo>
                  <a:pt x="5011672" y="3277179"/>
                </a:lnTo>
                <a:lnTo>
                  <a:pt x="5009344" y="3278130"/>
                </a:lnTo>
                <a:lnTo>
                  <a:pt x="5026770" y="3325671"/>
                </a:lnTo>
                <a:lnTo>
                  <a:pt x="5024571" y="3332072"/>
                </a:lnTo>
                <a:lnTo>
                  <a:pt x="5041705" y="3362948"/>
                </a:lnTo>
                <a:lnTo>
                  <a:pt x="5047477" y="3378959"/>
                </a:lnTo>
                <a:lnTo>
                  <a:pt x="5060758" y="3407057"/>
                </a:lnTo>
                <a:lnTo>
                  <a:pt x="5058968" y="3409825"/>
                </a:lnTo>
                <a:lnTo>
                  <a:pt x="5062667" y="3415218"/>
                </a:lnTo>
                <a:lnTo>
                  <a:pt x="5060928" y="3419880"/>
                </a:lnTo>
                <a:lnTo>
                  <a:pt x="5062923" y="3424545"/>
                </a:lnTo>
                <a:cubicBezTo>
                  <a:pt x="5063537" y="3433967"/>
                  <a:pt x="5063494" y="3466028"/>
                  <a:pt x="5064623" y="3476412"/>
                </a:cubicBezTo>
                <a:lnTo>
                  <a:pt x="5069684" y="3486850"/>
                </a:lnTo>
                <a:lnTo>
                  <a:pt x="5063339" y="3496391"/>
                </a:lnTo>
                <a:lnTo>
                  <a:pt x="5070139" y="3531201"/>
                </a:lnTo>
                <a:lnTo>
                  <a:pt x="5079896" y="3542019"/>
                </a:lnTo>
                <a:lnTo>
                  <a:pt x="5087540" y="3552249"/>
                </a:lnTo>
                <a:lnTo>
                  <a:pt x="5087902" y="3553678"/>
                </a:lnTo>
                <a:lnTo>
                  <a:pt x="5091509" y="3568021"/>
                </a:lnTo>
                <a:lnTo>
                  <a:pt x="5091934" y="3569719"/>
                </a:lnTo>
                <a:lnTo>
                  <a:pt x="5089362" y="3586412"/>
                </a:lnTo>
                <a:lnTo>
                  <a:pt x="5092358" y="3597336"/>
                </a:lnTo>
                <a:lnTo>
                  <a:pt x="5084254" y="3606007"/>
                </a:lnTo>
                <a:cubicBezTo>
                  <a:pt x="5084262" y="3617747"/>
                  <a:pt x="5084273" y="3629488"/>
                  <a:pt x="5084281" y="3641228"/>
                </a:cubicBezTo>
                <a:lnTo>
                  <a:pt x="5091848" y="3653088"/>
                </a:lnTo>
                <a:lnTo>
                  <a:pt x="5097436" y="3664114"/>
                </a:lnTo>
                <a:cubicBezTo>
                  <a:pt x="5097463" y="3664599"/>
                  <a:pt x="5097491" y="3665084"/>
                  <a:pt x="5097518" y="3665569"/>
                </a:cubicBezTo>
                <a:cubicBezTo>
                  <a:pt x="5097915" y="3672776"/>
                  <a:pt x="5096966" y="3688591"/>
                  <a:pt x="5099829" y="3707357"/>
                </a:cubicBezTo>
                <a:cubicBezTo>
                  <a:pt x="5100505" y="3724716"/>
                  <a:pt x="5118078" y="3760234"/>
                  <a:pt x="5114696" y="3778166"/>
                </a:cubicBezTo>
                <a:cubicBezTo>
                  <a:pt x="5141627" y="3845122"/>
                  <a:pt x="5125427" y="3821305"/>
                  <a:pt x="5135379" y="3878222"/>
                </a:cubicBezTo>
                <a:cubicBezTo>
                  <a:pt x="5161519" y="3905047"/>
                  <a:pt x="5125417" y="4015047"/>
                  <a:pt x="5130138" y="4048117"/>
                </a:cubicBezTo>
                <a:cubicBezTo>
                  <a:pt x="5081804" y="4192084"/>
                  <a:pt x="5096262" y="4158987"/>
                  <a:pt x="5090040" y="4219510"/>
                </a:cubicBezTo>
                <a:cubicBezTo>
                  <a:pt x="5104553" y="4280033"/>
                  <a:pt x="5065380" y="4345686"/>
                  <a:pt x="5092812" y="4411258"/>
                </a:cubicBezTo>
                <a:cubicBezTo>
                  <a:pt x="5090630" y="4437329"/>
                  <a:pt x="5083878" y="4473140"/>
                  <a:pt x="5084599" y="4488531"/>
                </a:cubicBezTo>
                <a:cubicBezTo>
                  <a:pt x="5084423" y="4505410"/>
                  <a:pt x="5084248" y="4522289"/>
                  <a:pt x="5084072" y="4539168"/>
                </a:cubicBezTo>
                <a:cubicBezTo>
                  <a:pt x="5072114" y="4567830"/>
                  <a:pt x="5064305" y="4588197"/>
                  <a:pt x="5068936" y="4625153"/>
                </a:cubicBezTo>
                <a:cubicBezTo>
                  <a:pt x="5077433" y="4662889"/>
                  <a:pt x="5065899" y="4679357"/>
                  <a:pt x="5059114" y="4733115"/>
                </a:cubicBezTo>
                <a:cubicBezTo>
                  <a:pt x="5068687" y="4752352"/>
                  <a:pt x="5055370" y="4832308"/>
                  <a:pt x="5037209" y="4844323"/>
                </a:cubicBezTo>
                <a:cubicBezTo>
                  <a:pt x="5033444" y="4857054"/>
                  <a:pt x="5040194" y="4871554"/>
                  <a:pt x="5020638" y="4877992"/>
                </a:cubicBezTo>
                <a:cubicBezTo>
                  <a:pt x="4997151" y="4888353"/>
                  <a:pt x="5034418" y="4931200"/>
                  <a:pt x="5006413" y="4925805"/>
                </a:cubicBezTo>
                <a:cubicBezTo>
                  <a:pt x="5031964" y="4956261"/>
                  <a:pt x="4982840" y="4982633"/>
                  <a:pt x="4971037" y="5009272"/>
                </a:cubicBezTo>
                <a:cubicBezTo>
                  <a:pt x="4973259" y="5034036"/>
                  <a:pt x="4968375" y="5053859"/>
                  <a:pt x="4963105" y="5111369"/>
                </a:cubicBezTo>
                <a:cubicBezTo>
                  <a:pt x="4973224" y="5141336"/>
                  <a:pt x="4937413" y="5161742"/>
                  <a:pt x="4976341" y="5210876"/>
                </a:cubicBezTo>
                <a:cubicBezTo>
                  <a:pt x="4972455" y="5212581"/>
                  <a:pt x="4977054" y="5227501"/>
                  <a:pt x="4980617" y="5269726"/>
                </a:cubicBezTo>
                <a:cubicBezTo>
                  <a:pt x="4984182" y="5311951"/>
                  <a:pt x="4990390" y="5400671"/>
                  <a:pt x="4997733" y="5464225"/>
                </a:cubicBezTo>
                <a:cubicBezTo>
                  <a:pt x="5001765" y="5536542"/>
                  <a:pt x="4990225" y="5517959"/>
                  <a:pt x="5001400" y="5594585"/>
                </a:cubicBezTo>
                <a:cubicBezTo>
                  <a:pt x="4999908" y="5619318"/>
                  <a:pt x="4974042" y="5647975"/>
                  <a:pt x="4983700" y="5667896"/>
                </a:cubicBezTo>
                <a:cubicBezTo>
                  <a:pt x="4976834" y="5696311"/>
                  <a:pt x="4975579" y="5738356"/>
                  <a:pt x="4968506" y="5769225"/>
                </a:cubicBezTo>
                <a:cubicBezTo>
                  <a:pt x="4968926" y="5787258"/>
                  <a:pt x="4969344" y="5805291"/>
                  <a:pt x="4969765" y="5823324"/>
                </a:cubicBezTo>
                <a:cubicBezTo>
                  <a:pt x="4966122" y="5853058"/>
                  <a:pt x="4965608" y="5838948"/>
                  <a:pt x="4966129" y="5862699"/>
                </a:cubicBezTo>
                <a:lnTo>
                  <a:pt x="4970695" y="5906467"/>
                </a:lnTo>
                <a:lnTo>
                  <a:pt x="4991568" y="5939847"/>
                </a:lnTo>
                <a:cubicBezTo>
                  <a:pt x="4998848" y="5955713"/>
                  <a:pt x="4974731" y="5940131"/>
                  <a:pt x="4986815" y="5973994"/>
                </a:cubicBezTo>
                <a:cubicBezTo>
                  <a:pt x="4961187" y="5997051"/>
                  <a:pt x="4983444" y="6032039"/>
                  <a:pt x="4987776" y="6089693"/>
                </a:cubicBezTo>
                <a:lnTo>
                  <a:pt x="4991621" y="6224938"/>
                </a:lnTo>
                <a:cubicBezTo>
                  <a:pt x="4988442" y="6270972"/>
                  <a:pt x="5008962" y="6317522"/>
                  <a:pt x="5017157" y="6370251"/>
                </a:cubicBezTo>
                <a:cubicBezTo>
                  <a:pt x="5025353" y="6422980"/>
                  <a:pt x="5039938" y="6490855"/>
                  <a:pt x="5040797" y="6541313"/>
                </a:cubicBezTo>
                <a:cubicBezTo>
                  <a:pt x="5039898" y="6576319"/>
                  <a:pt x="5031912" y="6591883"/>
                  <a:pt x="5045375" y="6640957"/>
                </a:cubicBezTo>
                <a:cubicBezTo>
                  <a:pt x="5057505" y="6669536"/>
                  <a:pt x="5052276" y="6675394"/>
                  <a:pt x="5058442" y="6705297"/>
                </a:cubicBezTo>
                <a:cubicBezTo>
                  <a:pt x="5057367" y="6727133"/>
                  <a:pt x="5067901" y="6732087"/>
                  <a:pt x="5071125" y="6759582"/>
                </a:cubicBezTo>
                <a:cubicBezTo>
                  <a:pt x="5055614" y="6796071"/>
                  <a:pt x="5051656" y="6769544"/>
                  <a:pt x="5069172" y="6817746"/>
                </a:cubicBezTo>
                <a:cubicBezTo>
                  <a:pt x="5060956" y="6828354"/>
                  <a:pt x="5064525" y="6836369"/>
                  <a:pt x="5072322" y="6843646"/>
                </a:cubicBezTo>
                <a:lnTo>
                  <a:pt x="5091388" y="6857998"/>
                </a:lnTo>
                <a:lnTo>
                  <a:pt x="6096000" y="6857998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A05890-D33C-C0C5-2108-9F3D0AF2EA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826" y="609600"/>
            <a:ext cx="4313208" cy="1330839"/>
          </a:xfrm>
        </p:spPr>
        <p:txBody>
          <a:bodyPr>
            <a:normAutofit/>
          </a:bodyPr>
          <a:lstStyle/>
          <a:p>
            <a:r>
              <a:rPr lang="hr-HR" dirty="0">
                <a:latin typeface="Roboto" panose="02000000000000000000" pitchFamily="2" charset="0"/>
                <a:ea typeface="Roboto" panose="02000000000000000000" pitchFamily="2" charset="0"/>
              </a:rPr>
              <a:t>Stresna situacija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14BBE-2FF3-EDE9-9908-08F213415F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1734" y="1940439"/>
            <a:ext cx="3761392" cy="3908586"/>
          </a:xfrm>
        </p:spPr>
        <p:txBody>
          <a:bodyPr>
            <a:normAutofit/>
          </a:bodyPr>
          <a:lstStyle/>
          <a:p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</a:rPr>
              <a:t>Događa se u blizini tenka</a:t>
            </a:r>
          </a:p>
          <a:p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</a:rPr>
              <a:t>Pojava nasumičnih eksplozija </a:t>
            </a:r>
          </a:p>
          <a:p>
            <a:pPr marL="0" indent="0">
              <a:buNone/>
            </a:pPr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</a:rPr>
              <a:t>   oko aviona</a:t>
            </a:r>
          </a:p>
          <a:p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</a:rPr>
              <a:t>Prestanak nakon izlaska iz dometa tenka</a:t>
            </a:r>
          </a:p>
          <a:p>
            <a:r>
              <a:rPr lang="hr-HR" sz="2000" dirty="0">
                <a:latin typeface="Roboto" panose="02000000000000000000" pitchFamily="2" charset="0"/>
                <a:ea typeface="Roboto" panose="02000000000000000000" pitchFamily="2" charset="0"/>
              </a:rPr>
              <a:t>Inače je regularna situacija</a:t>
            </a:r>
          </a:p>
          <a:p>
            <a:endParaRPr lang="hr-HR" sz="20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F8A714E-23F0-803C-BEB1-8D262DB4F8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22" r="469"/>
          <a:stretch/>
        </p:blipFill>
        <p:spPr>
          <a:xfrm>
            <a:off x="5445457" y="1694349"/>
            <a:ext cx="6155141" cy="3493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2342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317</TotalTime>
  <Words>297</Words>
  <Application>Microsoft Office PowerPoint</Application>
  <PresentationFormat>Široki zaslon</PresentationFormat>
  <Paragraphs>70</Paragraphs>
  <Slides>12</Slides>
  <Notes>0</Notes>
  <HiddenSlides>0</HiddenSlides>
  <MMClips>1</MMClips>
  <ScaleCrop>false</ScaleCrop>
  <HeadingPairs>
    <vt:vector size="6" baseType="variant">
      <vt:variant>
        <vt:lpstr>Korišteni fontovi</vt:lpstr>
      </vt:variant>
      <vt:variant>
        <vt:i4>5</vt:i4>
      </vt:variant>
      <vt:variant>
        <vt:lpstr>Tema</vt:lpstr>
      </vt:variant>
      <vt:variant>
        <vt:i4>1</vt:i4>
      </vt:variant>
      <vt:variant>
        <vt:lpstr>Naslovi slajdova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Roboto</vt:lpstr>
      <vt:lpstr>Wingdings</vt:lpstr>
      <vt:lpstr>Office Theme</vt:lpstr>
      <vt:lpstr>PowerPoint prezentacija</vt:lpstr>
      <vt:lpstr>Opis projekta</vt:lpstr>
      <vt:lpstr>Main menu</vt:lpstr>
      <vt:lpstr>Okolina simulatora leta (teren)</vt:lpstr>
      <vt:lpstr>Funkcionalnost aviona</vt:lpstr>
      <vt:lpstr>Funkcionalnost aviona</vt:lpstr>
      <vt:lpstr>Funkcionalnost rakete</vt:lpstr>
      <vt:lpstr>Funkcionalnost rakete</vt:lpstr>
      <vt:lpstr>Stresna situacija</vt:lpstr>
      <vt:lpstr>PowerPoint prezentacija</vt:lpstr>
      <vt:lpstr>Zaključak</vt:lpstr>
      <vt:lpstr>Hvala na pažnji!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Barbara Blažević</dc:creator>
  <cp:lastModifiedBy>saganicfran@gmail.com</cp:lastModifiedBy>
  <cp:revision>12</cp:revision>
  <dcterms:created xsi:type="dcterms:W3CDTF">2023-01-18T15:57:40Z</dcterms:created>
  <dcterms:modified xsi:type="dcterms:W3CDTF">2023-01-19T22:36:43Z</dcterms:modified>
</cp:coreProperties>
</file>

<file path=docProps/thumbnail.jpeg>
</file>